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7" r:id="rId3"/>
    <p:sldId id="258" r:id="rId4"/>
    <p:sldId id="262" r:id="rId5"/>
    <p:sldId id="271"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261" r:id="rId23"/>
    <p:sldId id="288" r:id="rId24"/>
    <p:sldId id="289" r:id="rId25"/>
    <p:sldId id="290" r:id="rId26"/>
    <p:sldId id="291" r:id="rId27"/>
    <p:sldId id="292" r:id="rId28"/>
    <p:sldId id="293" r:id="rId29"/>
    <p:sldId id="294" r:id="rId30"/>
    <p:sldId id="295" r:id="rId31"/>
    <p:sldId id="296" r:id="rId32"/>
    <p:sldId id="297" r:id="rId33"/>
    <p:sldId id="268" r:id="rId34"/>
    <p:sldId id="299" r:id="rId35"/>
    <p:sldId id="300" r:id="rId36"/>
    <p:sldId id="301" r:id="rId37"/>
    <p:sldId id="302" r:id="rId38"/>
    <p:sldId id="270" r:id="rId39"/>
    <p:sldId id="298" r:id="rId40"/>
  </p:sldIdLst>
  <p:sldSz cx="12192000" cy="6858000"/>
  <p:notesSz cx="6858000" cy="9144000"/>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Simple Menu Tabs" id="{2D4EAE91-F821-499A-860F-8E14E83C958D}">
          <p14:sldIdLst>
            <p14:sldId id="256"/>
            <p14:sldId id="257"/>
            <p14:sldId id="258"/>
          </p14:sldIdLst>
        </p14:section>
        <p14:section name="Introduction" id="{A702761C-A1ED-4246-A3BD-31A9210D867D}">
          <p14:sldIdLst>
            <p14:sldId id="262"/>
            <p14:sldId id="271"/>
            <p14:sldId id="272"/>
            <p14:sldId id="273"/>
            <p14:sldId id="274"/>
            <p14:sldId id="275"/>
          </p14:sldIdLst>
        </p14:section>
        <p14:section name="Project Management" id="{5AF32781-0A8F-458A-AC9A-47368338985E}">
          <p14:sldIdLst>
            <p14:sldId id="276"/>
            <p14:sldId id="277"/>
            <p14:sldId id="278"/>
            <p14:sldId id="279"/>
            <p14:sldId id="280"/>
            <p14:sldId id="281"/>
            <p14:sldId id="282"/>
            <p14:sldId id="283"/>
            <p14:sldId id="284"/>
            <p14:sldId id="285"/>
            <p14:sldId id="286"/>
            <p14:sldId id="287"/>
          </p14:sldIdLst>
        </p14:section>
        <p14:section name="Software Requirement Specification" id="{D55FF241-380F-4D77-B86E-901C93B9D910}">
          <p14:sldIdLst>
            <p14:sldId id="261"/>
          </p14:sldIdLst>
        </p14:section>
        <p14:section name="Software Design Description" id="{702B0B39-6FD3-437E-9C5E-3F7B633417D8}">
          <p14:sldIdLst>
            <p14:sldId id="288"/>
            <p14:sldId id="289"/>
            <p14:sldId id="290"/>
            <p14:sldId id="291"/>
            <p14:sldId id="292"/>
            <p14:sldId id="293"/>
            <p14:sldId id="294"/>
            <p14:sldId id="295"/>
            <p14:sldId id="296"/>
            <p14:sldId id="297"/>
          </p14:sldIdLst>
        </p14:section>
        <p14:section name="Quality Control" id="{498421E8-1905-49F3-96B0-98D3A06150EA}">
          <p14:sldIdLst>
            <p14:sldId id="268"/>
          </p14:sldIdLst>
        </p14:section>
        <p14:section name="Project Result" id="{4C0C9081-D137-47AE-AEA3-4E3F369B1A6D}">
          <p14:sldIdLst>
            <p14:sldId id="299"/>
            <p14:sldId id="300"/>
            <p14:sldId id="301"/>
            <p14:sldId id="302"/>
          </p14:sldIdLst>
        </p14:section>
        <p14:section name="Demo" id="{37554CD3-3618-442C-9AA8-45239E0216A6}">
          <p14:sldIdLst>
            <p14:sldId id="270"/>
          </p14:sldIdLst>
        </p14:section>
        <p14:section name="Q&amp;A" id="{EC6F563D-76DE-4B59-AE74-A8FA72B14936}">
          <p14:sldIdLst>
            <p14:sldId id="298"/>
          </p14:sldIdLst>
        </p14:section>
      </p14:sectionLst>
    </p:ext>
    <p:ext uri="{EFAFB233-063F-42B5-8137-9DF3F51BA10A}">
      <p15:sldGuideLst xmlns:p15="http://schemas.microsoft.com/office/powerpoint/2012/main">
        <p15:guide id="2" pos="12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05E"/>
    <a:srgbClr val="7F7F7F"/>
    <a:srgbClr val="B18787"/>
    <a:srgbClr val="B1879B"/>
    <a:srgbClr val="FFFFFF"/>
    <a:srgbClr val="F7F7F7"/>
    <a:srgbClr val="92A8D1"/>
    <a:srgbClr val="F3F3F3"/>
    <a:srgbClr val="9AA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showGuides="1">
      <p:cViewPr>
        <p:scale>
          <a:sx n="75" d="100"/>
          <a:sy n="75" d="100"/>
        </p:scale>
        <p:origin x="1950" y="990"/>
      </p:cViewPr>
      <p:guideLst>
        <p:guide pos="1224"/>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4D38D-1375-408A-8AE0-EDB97596076A}" type="doc">
      <dgm:prSet loTypeId="urn:microsoft.com/office/officeart/2008/layout/NameandTitleOrganizationalChart" loCatId="hierarchy" qsTypeId="urn:microsoft.com/office/officeart/2005/8/quickstyle/simple1" qsCatId="simple" csTypeId="urn:microsoft.com/office/officeart/2005/8/colors/colorful1" csCatId="colorful" phldr="1"/>
      <dgm:spPr/>
      <dgm:t>
        <a:bodyPr/>
        <a:lstStyle/>
        <a:p>
          <a:endParaRPr lang="en-US"/>
        </a:p>
      </dgm:t>
    </dgm:pt>
    <dgm:pt modelId="{E4F92AFC-F894-443D-83CC-1A2AAF2F4600}">
      <dgm:prSet phldrT="[Text]">
        <dgm:style>
          <a:lnRef idx="1">
            <a:schemeClr val="accent1"/>
          </a:lnRef>
          <a:fillRef idx="3">
            <a:schemeClr val="accent1"/>
          </a:fillRef>
          <a:effectRef idx="2">
            <a:schemeClr val="accent1"/>
          </a:effectRef>
          <a:fontRef idx="minor">
            <a:schemeClr val="lt1"/>
          </a:fontRef>
        </dgm:style>
      </dgm:prSet>
      <dgm:spPr/>
      <dgm:t>
        <a:bodyPr/>
        <a:lstStyle/>
        <a:p>
          <a:r>
            <a:rPr lang="en-US" dirty="0" err="1">
              <a:ln>
                <a:noFill/>
              </a:ln>
            </a:rPr>
            <a:t>Nguyễn</a:t>
          </a:r>
          <a:r>
            <a:rPr lang="en-US" dirty="0">
              <a:ln>
                <a:noFill/>
              </a:ln>
            </a:rPr>
            <a:t> Văn Sang</a:t>
          </a:r>
        </a:p>
      </dgm:t>
    </dgm:pt>
    <dgm:pt modelId="{B1AC8A3E-A603-414E-B540-B8372EBE8E98}" type="parTrans" cxnId="{D11E3939-7DF8-4A3F-9EA3-EEE9877094FF}">
      <dgm:prSet/>
      <dgm:spPr/>
      <dgm:t>
        <a:bodyPr/>
        <a:lstStyle/>
        <a:p>
          <a:endParaRPr lang="en-US">
            <a:ln>
              <a:noFill/>
            </a:ln>
          </a:endParaRPr>
        </a:p>
      </dgm:t>
    </dgm:pt>
    <dgm:pt modelId="{ABECABA5-9A8E-4DD6-8BA3-10CA14A952CB}" type="sibTrans" cxnId="{D11E3939-7DF8-4A3F-9EA3-EEE9877094FF}">
      <dgm:prSet>
        <dgm:style>
          <a:lnRef idx="2">
            <a:schemeClr val="dk1"/>
          </a:lnRef>
          <a:fillRef idx="1">
            <a:schemeClr val="lt1"/>
          </a:fillRef>
          <a:effectRef idx="0">
            <a:schemeClr val="dk1"/>
          </a:effectRef>
          <a:fontRef idx="minor">
            <a:schemeClr val="dk1"/>
          </a:fontRef>
        </dgm:style>
      </dgm:prSet>
      <dgm:spPr/>
      <dgm:t>
        <a:bodyPr/>
        <a:lstStyle/>
        <a:p>
          <a:pPr algn="ctr"/>
          <a:r>
            <a:rPr lang="en-US" dirty="0">
              <a:ln>
                <a:noFill/>
              </a:ln>
            </a:rPr>
            <a:t>Instructor</a:t>
          </a:r>
        </a:p>
      </dgm:t>
    </dgm:pt>
    <dgm:pt modelId="{7E3D20CC-9B0F-486E-B088-1E792CE1FA75}">
      <dgm:prSet phldrT="[Text]">
        <dgm:style>
          <a:lnRef idx="3">
            <a:schemeClr val="lt1"/>
          </a:lnRef>
          <a:fillRef idx="1">
            <a:schemeClr val="accent3"/>
          </a:fillRef>
          <a:effectRef idx="1">
            <a:schemeClr val="accent3"/>
          </a:effectRef>
          <a:fontRef idx="minor">
            <a:schemeClr val="lt1"/>
          </a:fontRef>
        </dgm:style>
      </dgm:prSet>
      <dgm:spPr/>
      <dgm:t>
        <a:bodyPr/>
        <a:lstStyle/>
        <a:p>
          <a:r>
            <a:rPr lang="en-US" dirty="0" err="1">
              <a:ln>
                <a:noFill/>
              </a:ln>
            </a:rPr>
            <a:t>Đào</a:t>
          </a:r>
          <a:r>
            <a:rPr lang="en-US" dirty="0">
              <a:ln>
                <a:noFill/>
              </a:ln>
            </a:rPr>
            <a:t> </a:t>
          </a:r>
          <a:r>
            <a:rPr lang="en-US" dirty="0" err="1">
              <a:ln>
                <a:noFill/>
              </a:ln>
            </a:rPr>
            <a:t>Trọng</a:t>
          </a:r>
          <a:r>
            <a:rPr lang="en-US" dirty="0">
              <a:ln>
                <a:noFill/>
              </a:ln>
            </a:rPr>
            <a:t> </a:t>
          </a:r>
          <a:r>
            <a:rPr lang="en-US" dirty="0" err="1">
              <a:ln>
                <a:noFill/>
              </a:ln>
            </a:rPr>
            <a:t>Nghĩa</a:t>
          </a:r>
          <a:endParaRPr lang="en-US" dirty="0">
            <a:ln>
              <a:noFill/>
            </a:ln>
          </a:endParaRPr>
        </a:p>
      </dgm:t>
    </dgm:pt>
    <dgm:pt modelId="{858DE9E8-50D4-4B77-A9AA-260DEA689A19}" type="parTrans" cxnId="{3AA05962-1B81-4A02-8EF7-AB3D946767FA}">
      <dgm:prSet/>
      <dgm:spPr/>
      <dgm:t>
        <a:bodyPr/>
        <a:lstStyle/>
        <a:p>
          <a:endParaRPr lang="en-US">
            <a:ln>
              <a:noFill/>
            </a:ln>
          </a:endParaRPr>
        </a:p>
      </dgm:t>
    </dgm:pt>
    <dgm:pt modelId="{BD597884-3AED-40F2-81AA-46B6C3DBC7F2}" type="sibTrans" cxnId="{3AA05962-1B81-4A02-8EF7-AB3D946767FA}">
      <dgm:prSet>
        <dgm:style>
          <a:lnRef idx="2">
            <a:schemeClr val="dk1"/>
          </a:lnRef>
          <a:fillRef idx="1">
            <a:schemeClr val="lt1"/>
          </a:fillRef>
          <a:effectRef idx="0">
            <a:schemeClr val="dk1"/>
          </a:effectRef>
          <a:fontRef idx="minor">
            <a:schemeClr val="dk1"/>
          </a:fontRef>
        </dgm:style>
      </dgm:prSet>
      <dgm:spPr/>
      <dgm:t>
        <a:bodyPr/>
        <a:lstStyle/>
        <a:p>
          <a:pPr algn="ctr"/>
          <a:r>
            <a:rPr lang="en-US" dirty="0">
              <a:ln>
                <a:noFill/>
              </a:ln>
            </a:rPr>
            <a:t>Project Manager</a:t>
          </a:r>
        </a:p>
      </dgm:t>
    </dgm:pt>
    <dgm:pt modelId="{9816377C-CA66-4873-BFA3-6E364D86CEE4}">
      <dgm:prSet phldrT="[Text]"/>
      <dgm:spPr>
        <a:solidFill>
          <a:srgbClr val="00B0F0"/>
        </a:solidFill>
      </dgm:spPr>
      <dgm:t>
        <a:bodyPr/>
        <a:lstStyle/>
        <a:p>
          <a:r>
            <a:rPr lang="en-US">
              <a:ln>
                <a:noFill/>
              </a:ln>
            </a:rPr>
            <a:t>Lê Hồng Nhiên</a:t>
          </a:r>
        </a:p>
      </dgm:t>
    </dgm:pt>
    <dgm:pt modelId="{F8321896-7661-47F3-952F-A5A556818BD9}" type="parTrans" cxnId="{94A237EA-7163-4853-9BE3-48A3B24F60A2}">
      <dgm:prSet/>
      <dgm:spPr/>
      <dgm:t>
        <a:bodyPr/>
        <a:lstStyle/>
        <a:p>
          <a:endParaRPr lang="en-US">
            <a:ln>
              <a:noFill/>
            </a:ln>
          </a:endParaRPr>
        </a:p>
      </dgm:t>
    </dgm:pt>
    <dgm:pt modelId="{2C1B8FDD-E9CF-44B0-B5C0-60B53C1FA907}" type="sibTrans" cxnId="{94A237EA-7163-4853-9BE3-48A3B24F60A2}">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Technical Leader</a:t>
          </a:r>
        </a:p>
      </dgm:t>
    </dgm:pt>
    <dgm:pt modelId="{5F28B918-906E-4F88-AA57-E47D83F02E88}">
      <dgm:prSet phldrT="[Text]"/>
      <dgm:spPr>
        <a:solidFill>
          <a:srgbClr val="00B0F0"/>
        </a:solidFill>
      </dgm:spPr>
      <dgm:t>
        <a:bodyPr/>
        <a:lstStyle/>
        <a:p>
          <a:r>
            <a:rPr lang="en-US">
              <a:ln>
                <a:noFill/>
              </a:ln>
            </a:rPr>
            <a:t> Đỗ Văn Tuấn</a:t>
          </a:r>
        </a:p>
      </dgm:t>
    </dgm:pt>
    <dgm:pt modelId="{82D2F21E-856E-4986-AC4B-A901316097DA}" type="parTrans" cxnId="{67F12644-52A9-4906-BAAC-3F677A5878D4}">
      <dgm:prSet/>
      <dgm:spPr/>
      <dgm:t>
        <a:bodyPr/>
        <a:lstStyle/>
        <a:p>
          <a:endParaRPr lang="en-US">
            <a:ln>
              <a:noFill/>
            </a:ln>
          </a:endParaRPr>
        </a:p>
      </dgm:t>
    </dgm:pt>
    <dgm:pt modelId="{E2650F4E-868E-459E-A092-0FE37CCEFD06}" type="sibTrans" cxnId="{67F12644-52A9-4906-BAAC-3F677A5878D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CA833BB1-F590-4B00-9D80-CF5060EE7AC2}">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err="1" smtClean="0">
              <a:ln>
                <a:noFill/>
              </a:ln>
            </a:rPr>
            <a:t>Đô</a:t>
          </a:r>
          <a:r>
            <a:rPr lang="en-US" dirty="0" smtClean="0">
              <a:ln>
                <a:noFill/>
              </a:ln>
            </a:rPr>
            <a:t>̃ Văn </a:t>
          </a:r>
          <a:r>
            <a:rPr lang="en-US" dirty="0" err="1" smtClean="0">
              <a:ln>
                <a:noFill/>
              </a:ln>
            </a:rPr>
            <a:t>Tuấn</a:t>
          </a:r>
          <a:endParaRPr lang="en-US" dirty="0">
            <a:ln>
              <a:noFill/>
            </a:ln>
          </a:endParaRPr>
        </a:p>
      </dgm:t>
    </dgm:pt>
    <dgm:pt modelId="{F8B1B2EA-0F1E-4ACF-B9BA-D322BA6943E0}" type="parTrans" cxnId="{4E7A5015-5DA5-485A-9906-7FBDBC47B58A}">
      <dgm:prSet/>
      <dgm:spPr/>
      <dgm:t>
        <a:bodyPr/>
        <a:lstStyle/>
        <a:p>
          <a:endParaRPr lang="en-US">
            <a:ln>
              <a:noFill/>
            </a:ln>
          </a:endParaRPr>
        </a:p>
      </dgm:t>
    </dgm:pt>
    <dgm:pt modelId="{4E9AD284-0E67-4F95-A63F-B92CDA2B6107}" type="sibTrans" cxnId="{4E7A5015-5DA5-485A-9906-7FBDBC47B58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Tester</a:t>
          </a:r>
        </a:p>
      </dgm:t>
    </dgm:pt>
    <dgm:pt modelId="{D664221D-AE1C-4208-B8A1-96E9B81534F0}">
      <dgm:prSet phldrT="[Text]"/>
      <dgm:spPr>
        <a:solidFill>
          <a:srgbClr val="00B0F0"/>
        </a:solidFill>
      </dgm:spPr>
      <dgm:t>
        <a:bodyPr/>
        <a:lstStyle/>
        <a:p>
          <a:r>
            <a:rPr lang="en-US">
              <a:ln>
                <a:noFill/>
              </a:ln>
            </a:rPr>
            <a:t>Tạ Ngọc Duy</a:t>
          </a:r>
        </a:p>
      </dgm:t>
    </dgm:pt>
    <dgm:pt modelId="{309FF3E0-6EA7-4C1D-873E-CFDA83DA0D3B}" type="parTrans" cxnId="{C85F53EC-786F-4F4C-94B4-BFA9306B4E7E}">
      <dgm:prSet/>
      <dgm:spPr/>
      <dgm:t>
        <a:bodyPr/>
        <a:lstStyle/>
        <a:p>
          <a:endParaRPr lang="en-US">
            <a:ln>
              <a:noFill/>
            </a:ln>
          </a:endParaRPr>
        </a:p>
      </dgm:t>
    </dgm:pt>
    <dgm:pt modelId="{7B81C682-7BD4-4D70-B984-CB9B3EB7109E}" type="sibTrans" cxnId="{C85F53EC-786F-4F4C-94B4-BFA9306B4E7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9805FCE1-8EF2-4D7D-A30F-FF125B9E2597}">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smtClean="0">
              <a:ln>
                <a:noFill/>
              </a:ln>
            </a:rPr>
            <a:t>Tạ </a:t>
          </a:r>
          <a:r>
            <a:rPr lang="en-US" dirty="0" err="1" smtClean="0">
              <a:ln>
                <a:noFill/>
              </a:ln>
            </a:rPr>
            <a:t>Ngọc</a:t>
          </a:r>
          <a:r>
            <a:rPr lang="en-US" dirty="0" smtClean="0">
              <a:ln>
                <a:noFill/>
              </a:ln>
            </a:rPr>
            <a:t> </a:t>
          </a:r>
          <a:r>
            <a:rPr lang="en-US" dirty="0" err="1" smtClean="0">
              <a:ln>
                <a:noFill/>
              </a:ln>
            </a:rPr>
            <a:t>Duy</a:t>
          </a:r>
          <a:endParaRPr lang="en-US" dirty="0">
            <a:ln>
              <a:noFill/>
            </a:ln>
          </a:endParaRPr>
        </a:p>
      </dgm:t>
    </dgm:pt>
    <dgm:pt modelId="{A1C4869E-713F-46FF-9178-16D4915DEC0D}" type="sibTrans" cxnId="{1C77213E-322A-4699-89A6-0926BFF2D8C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 Leader/QA</a:t>
          </a:r>
        </a:p>
      </dgm:t>
    </dgm:pt>
    <dgm:pt modelId="{4F568B2B-5D3A-44F9-8D2F-6C4F617A1031}" type="parTrans" cxnId="{1C77213E-322A-4699-89A6-0926BFF2D8C4}">
      <dgm:prSet/>
      <dgm:spPr/>
      <dgm:t>
        <a:bodyPr/>
        <a:lstStyle/>
        <a:p>
          <a:endParaRPr lang="en-US">
            <a:ln>
              <a:noFill/>
            </a:ln>
          </a:endParaRPr>
        </a:p>
      </dgm:t>
    </dgm:pt>
    <dgm:pt modelId="{CE324FB9-D661-4813-9AC3-6DA2EEEFADAC}">
      <dgm:prSet phldrT="[Text]"/>
      <dgm:spPr>
        <a:solidFill>
          <a:srgbClr val="00B0F0"/>
        </a:solidFill>
      </dgm:spPr>
      <dgm:t>
        <a:bodyPr/>
        <a:lstStyle/>
        <a:p>
          <a:r>
            <a:rPr lang="en-US">
              <a:ln>
                <a:noFill/>
              </a:ln>
            </a:rPr>
            <a:t>Đào Trọng Nghĩa</a:t>
          </a:r>
        </a:p>
      </dgm:t>
    </dgm:pt>
    <dgm:pt modelId="{3069C6EB-632F-4A4F-B9BF-8A221240F189}" type="parTrans" cxnId="{8C416CD1-9043-48A0-A2D2-3CA0344C43CB}">
      <dgm:prSet/>
      <dgm:spPr/>
      <dgm:t>
        <a:bodyPr/>
        <a:lstStyle/>
        <a:p>
          <a:endParaRPr lang="en-US">
            <a:ln>
              <a:noFill/>
            </a:ln>
          </a:endParaRPr>
        </a:p>
      </dgm:t>
    </dgm:pt>
    <dgm:pt modelId="{F9C0B734-D027-4FCD-8F54-5B4B2FA8C59E}" type="sibTrans" cxnId="{8C416CD1-9043-48A0-A2D2-3CA0344C43CB}">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AED6C4BD-10D7-417C-9109-D4B085DF79D8}">
      <dgm:prSet phldrT="[Text]"/>
      <dgm:spPr>
        <a:solidFill>
          <a:srgbClr val="00B0F0"/>
        </a:solidFill>
      </dgm:spPr>
      <dgm:t>
        <a:bodyPr/>
        <a:lstStyle/>
        <a:p>
          <a:r>
            <a:rPr lang="en-US">
              <a:ln>
                <a:noFill/>
              </a:ln>
            </a:rPr>
            <a:t>Hoàng Anh Tuấn</a:t>
          </a:r>
        </a:p>
      </dgm:t>
    </dgm:pt>
    <dgm:pt modelId="{263953D2-E6F9-4643-8EE8-C3FA6F219326}" type="parTrans" cxnId="{717E524C-C196-42B4-82D9-DB88CE2EA1B4}">
      <dgm:prSet/>
      <dgm:spPr/>
      <dgm:t>
        <a:bodyPr/>
        <a:lstStyle/>
        <a:p>
          <a:endParaRPr lang="en-US">
            <a:ln>
              <a:noFill/>
            </a:ln>
          </a:endParaRPr>
        </a:p>
      </dgm:t>
    </dgm:pt>
    <dgm:pt modelId="{038470E4-D0CA-4462-A9A9-6E7B274ECD99}" type="sibTrans" cxnId="{717E524C-C196-42B4-82D9-DB88CE2EA1B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761B2A53-97DE-4A73-8203-F53B8FC6786C}">
      <dgm:prSet phldrT="[Text]">
        <dgm:style>
          <a:lnRef idx="1">
            <a:schemeClr val="accent2"/>
          </a:lnRef>
          <a:fillRef idx="2">
            <a:schemeClr val="accent2"/>
          </a:fillRef>
          <a:effectRef idx="1">
            <a:schemeClr val="accent2"/>
          </a:effectRef>
          <a:fontRef idx="minor">
            <a:schemeClr val="dk1"/>
          </a:fontRef>
        </dgm:style>
      </dgm:prSet>
      <dgm:spPr/>
      <dgm:t>
        <a:bodyPr/>
        <a:lstStyle/>
        <a:p>
          <a:r>
            <a:rPr lang="en-US" dirty="0" err="1" smtClean="0">
              <a:ln>
                <a:noFill/>
              </a:ln>
            </a:rPr>
            <a:t>Đô</a:t>
          </a:r>
          <a:r>
            <a:rPr lang="en-US" dirty="0" smtClean="0">
              <a:ln>
                <a:noFill/>
              </a:ln>
            </a:rPr>
            <a:t>̃ Văn </a:t>
          </a:r>
          <a:r>
            <a:rPr lang="en-US" dirty="0" err="1" smtClean="0">
              <a:ln>
                <a:noFill/>
              </a:ln>
            </a:rPr>
            <a:t>Tuấn</a:t>
          </a:r>
          <a:endParaRPr lang="en-US" dirty="0">
            <a:ln>
              <a:noFill/>
            </a:ln>
          </a:endParaRPr>
        </a:p>
      </dgm:t>
    </dgm:pt>
    <dgm:pt modelId="{C8225F34-92BD-4391-979C-73B009AAB15F}" type="parTrans" cxnId="{80ED9A85-9056-4BB3-9363-AE1BC0FAAF6E}">
      <dgm:prSet/>
      <dgm:spPr/>
      <dgm:t>
        <a:bodyPr/>
        <a:lstStyle/>
        <a:p>
          <a:endParaRPr lang="en-US">
            <a:ln>
              <a:noFill/>
            </a:ln>
          </a:endParaRPr>
        </a:p>
      </dgm:t>
    </dgm:pt>
    <dgm:pt modelId="{20329DBF-A4FF-49E0-A822-7B4BEA610FBE}" type="sibTrans" cxnId="{80ED9A85-9056-4BB3-9363-AE1BC0FAAF6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 Leader</a:t>
          </a:r>
        </a:p>
      </dgm:t>
    </dgm:pt>
    <dgm:pt modelId="{90E97D21-59D2-45C0-9066-B1C8A341CA88}">
      <dgm:prSet phldrT="[Text]">
        <dgm:style>
          <a:lnRef idx="1">
            <a:schemeClr val="accent2"/>
          </a:lnRef>
          <a:fillRef idx="2">
            <a:schemeClr val="accent2"/>
          </a:fillRef>
          <a:effectRef idx="1">
            <a:schemeClr val="accent2"/>
          </a:effectRef>
          <a:fontRef idx="minor">
            <a:schemeClr val="dk1"/>
          </a:fontRef>
        </dgm:style>
      </dgm:prSet>
      <dgm:spPr/>
      <dgm:t>
        <a:bodyPr/>
        <a:lstStyle/>
        <a:p>
          <a:r>
            <a:rPr lang="en-US" dirty="0" err="1">
              <a:ln>
                <a:noFill/>
              </a:ln>
            </a:rPr>
            <a:t>Đào</a:t>
          </a:r>
          <a:r>
            <a:rPr lang="en-US" dirty="0">
              <a:ln>
                <a:noFill/>
              </a:ln>
            </a:rPr>
            <a:t> </a:t>
          </a:r>
          <a:r>
            <a:rPr lang="en-US" dirty="0" err="1">
              <a:ln>
                <a:noFill/>
              </a:ln>
            </a:rPr>
            <a:t>Trọng</a:t>
          </a:r>
          <a:r>
            <a:rPr lang="en-US" dirty="0">
              <a:ln>
                <a:noFill/>
              </a:ln>
            </a:rPr>
            <a:t> </a:t>
          </a:r>
          <a:r>
            <a:rPr lang="en-US" dirty="0" err="1">
              <a:ln>
                <a:noFill/>
              </a:ln>
            </a:rPr>
            <a:t>Nghĩa</a:t>
          </a:r>
          <a:endParaRPr lang="en-US" dirty="0">
            <a:ln>
              <a:noFill/>
            </a:ln>
          </a:endParaRPr>
        </a:p>
      </dgm:t>
    </dgm:pt>
    <dgm:pt modelId="{C9A013BF-A521-4077-AF46-53BF9CD27121}" type="parTrans" cxnId="{06A011C2-093C-44A9-BA07-1AD8DF79AA8F}">
      <dgm:prSet/>
      <dgm:spPr/>
      <dgm:t>
        <a:bodyPr/>
        <a:lstStyle/>
        <a:p>
          <a:endParaRPr lang="en-US">
            <a:ln>
              <a:noFill/>
            </a:ln>
          </a:endParaRPr>
        </a:p>
      </dgm:t>
    </dgm:pt>
    <dgm:pt modelId="{E1187DA4-99F6-436B-9FCF-85E7426B8B87}" type="sibTrans" cxnId="{06A011C2-093C-44A9-BA07-1AD8DF79AA8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Designer</a:t>
          </a:r>
        </a:p>
      </dgm:t>
    </dgm:pt>
    <dgm:pt modelId="{B9BA7C7F-5E80-473E-849A-E6F4B094FD9A}" type="pres">
      <dgm:prSet presAssocID="{7334D38D-1375-408A-8AE0-EDB97596076A}" presName="hierChild1" presStyleCnt="0">
        <dgm:presLayoutVars>
          <dgm:orgChart val="1"/>
          <dgm:chPref val="1"/>
          <dgm:dir/>
          <dgm:animOne val="branch"/>
          <dgm:animLvl val="lvl"/>
          <dgm:resizeHandles/>
        </dgm:presLayoutVars>
      </dgm:prSet>
      <dgm:spPr/>
      <dgm:t>
        <a:bodyPr/>
        <a:lstStyle/>
        <a:p>
          <a:endParaRPr lang="en-US"/>
        </a:p>
      </dgm:t>
    </dgm:pt>
    <dgm:pt modelId="{818349D0-B533-48D7-AC19-65217EBDB3C6}" type="pres">
      <dgm:prSet presAssocID="{E4F92AFC-F894-443D-83CC-1A2AAF2F4600}" presName="hierRoot1" presStyleCnt="0">
        <dgm:presLayoutVars>
          <dgm:hierBranch val="init"/>
        </dgm:presLayoutVars>
      </dgm:prSet>
      <dgm:spPr/>
      <dgm:t>
        <a:bodyPr/>
        <a:lstStyle/>
        <a:p>
          <a:endParaRPr lang="en-US"/>
        </a:p>
      </dgm:t>
    </dgm:pt>
    <dgm:pt modelId="{B7100100-57DF-40D6-A1F6-8D2958C85043}" type="pres">
      <dgm:prSet presAssocID="{E4F92AFC-F894-443D-83CC-1A2AAF2F4600}" presName="rootComposite1" presStyleCnt="0"/>
      <dgm:spPr/>
      <dgm:t>
        <a:bodyPr/>
        <a:lstStyle/>
        <a:p>
          <a:endParaRPr lang="en-US"/>
        </a:p>
      </dgm:t>
    </dgm:pt>
    <dgm:pt modelId="{ADA7951F-EF23-4D17-B31E-60A0926468EE}" type="pres">
      <dgm:prSet presAssocID="{E4F92AFC-F894-443D-83CC-1A2AAF2F4600}" presName="rootText1" presStyleLbl="node0" presStyleIdx="0" presStyleCnt="1" custScaleX="109482" custLinFactNeighborX="-96648" custLinFactNeighborY="-64546">
        <dgm:presLayoutVars>
          <dgm:chMax/>
          <dgm:chPref val="3"/>
        </dgm:presLayoutVars>
      </dgm:prSet>
      <dgm:spPr/>
      <dgm:t>
        <a:bodyPr/>
        <a:lstStyle/>
        <a:p>
          <a:endParaRPr lang="en-US"/>
        </a:p>
      </dgm:t>
    </dgm:pt>
    <dgm:pt modelId="{8A69615D-F8F8-429C-AFBC-140CD881FA23}" type="pres">
      <dgm:prSet presAssocID="{E4F92AFC-F894-443D-83CC-1A2AAF2F4600}" presName="titleText1" presStyleLbl="fgAcc0" presStyleIdx="0" presStyleCnt="1" custLinFactY="-70660" custLinFactNeighborX="-73066" custLinFactNeighborY="-100000">
        <dgm:presLayoutVars>
          <dgm:chMax val="0"/>
          <dgm:chPref val="0"/>
        </dgm:presLayoutVars>
      </dgm:prSet>
      <dgm:spPr/>
      <dgm:t>
        <a:bodyPr/>
        <a:lstStyle/>
        <a:p>
          <a:endParaRPr lang="en-US"/>
        </a:p>
      </dgm:t>
    </dgm:pt>
    <dgm:pt modelId="{5C461C12-CB89-4498-9DFD-708F3D4A5AE8}" type="pres">
      <dgm:prSet presAssocID="{E4F92AFC-F894-443D-83CC-1A2AAF2F4600}" presName="rootConnector1" presStyleLbl="node1" presStyleIdx="0" presStyleCnt="10"/>
      <dgm:spPr/>
      <dgm:t>
        <a:bodyPr/>
        <a:lstStyle/>
        <a:p>
          <a:endParaRPr lang="en-US"/>
        </a:p>
      </dgm:t>
    </dgm:pt>
    <dgm:pt modelId="{1CB22586-83BA-4D34-9D63-37F8793B90B6}" type="pres">
      <dgm:prSet presAssocID="{E4F92AFC-F894-443D-83CC-1A2AAF2F4600}" presName="hierChild2" presStyleCnt="0"/>
      <dgm:spPr/>
      <dgm:t>
        <a:bodyPr/>
        <a:lstStyle/>
        <a:p>
          <a:endParaRPr lang="en-US"/>
        </a:p>
      </dgm:t>
    </dgm:pt>
    <dgm:pt modelId="{883A0004-7E51-4776-AB8F-00DF680862C9}" type="pres">
      <dgm:prSet presAssocID="{858DE9E8-50D4-4B77-A9AA-260DEA689A19}" presName="Name37" presStyleLbl="parChTrans1D2" presStyleIdx="0" presStyleCnt="1"/>
      <dgm:spPr/>
      <dgm:t>
        <a:bodyPr/>
        <a:lstStyle/>
        <a:p>
          <a:endParaRPr lang="en-US"/>
        </a:p>
      </dgm:t>
    </dgm:pt>
    <dgm:pt modelId="{25EAA120-D58A-4283-8FDC-BAEDA6C76A61}" type="pres">
      <dgm:prSet presAssocID="{7E3D20CC-9B0F-486E-B088-1E792CE1FA75}" presName="hierRoot2" presStyleCnt="0">
        <dgm:presLayoutVars>
          <dgm:hierBranch val="init"/>
        </dgm:presLayoutVars>
      </dgm:prSet>
      <dgm:spPr/>
      <dgm:t>
        <a:bodyPr/>
        <a:lstStyle/>
        <a:p>
          <a:endParaRPr lang="en-US"/>
        </a:p>
      </dgm:t>
    </dgm:pt>
    <dgm:pt modelId="{94AA2E85-C7A4-4017-88D3-BFC245F97264}" type="pres">
      <dgm:prSet presAssocID="{7E3D20CC-9B0F-486E-B088-1E792CE1FA75}" presName="rootComposite" presStyleCnt="0"/>
      <dgm:spPr/>
      <dgm:t>
        <a:bodyPr/>
        <a:lstStyle/>
        <a:p>
          <a:endParaRPr lang="en-US"/>
        </a:p>
      </dgm:t>
    </dgm:pt>
    <dgm:pt modelId="{B12BD221-688A-45A4-B05A-AF54B7DBC4B8}" type="pres">
      <dgm:prSet presAssocID="{7E3D20CC-9B0F-486E-B088-1E792CE1FA75}" presName="rootText" presStyleLbl="node1" presStyleIdx="0" presStyleCnt="10" custScaleX="105556" custLinFactNeighborX="-91685" custLinFactNeighborY="-8732">
        <dgm:presLayoutVars>
          <dgm:chMax/>
          <dgm:chPref val="3"/>
        </dgm:presLayoutVars>
      </dgm:prSet>
      <dgm:spPr/>
      <dgm:t>
        <a:bodyPr/>
        <a:lstStyle/>
        <a:p>
          <a:endParaRPr lang="en-US"/>
        </a:p>
      </dgm:t>
    </dgm:pt>
    <dgm:pt modelId="{9F25BC85-E77C-409A-89C2-95BA1AD81163}" type="pres">
      <dgm:prSet presAssocID="{7E3D20CC-9B0F-486E-B088-1E792CE1FA75}" presName="titleText2" presStyleLbl="fgAcc1" presStyleIdx="0" presStyleCnt="10" custScaleX="118944" custScaleY="94099" custLinFactNeighborX="-57767" custLinFactNeighborY="-6168">
        <dgm:presLayoutVars>
          <dgm:chMax val="0"/>
          <dgm:chPref val="0"/>
        </dgm:presLayoutVars>
      </dgm:prSet>
      <dgm:spPr/>
      <dgm:t>
        <a:bodyPr/>
        <a:lstStyle/>
        <a:p>
          <a:endParaRPr lang="en-US"/>
        </a:p>
      </dgm:t>
    </dgm:pt>
    <dgm:pt modelId="{5F55DB1A-F255-4B0D-B27A-17876473A03C}" type="pres">
      <dgm:prSet presAssocID="{7E3D20CC-9B0F-486E-B088-1E792CE1FA75}" presName="rootConnector" presStyleLbl="node2" presStyleIdx="0" presStyleCnt="0"/>
      <dgm:spPr/>
      <dgm:t>
        <a:bodyPr/>
        <a:lstStyle/>
        <a:p>
          <a:endParaRPr lang="en-US"/>
        </a:p>
      </dgm:t>
    </dgm:pt>
    <dgm:pt modelId="{2068F839-2697-44F9-B1A6-3F3B26A2AD90}" type="pres">
      <dgm:prSet presAssocID="{7E3D20CC-9B0F-486E-B088-1E792CE1FA75}" presName="hierChild4" presStyleCnt="0"/>
      <dgm:spPr/>
      <dgm:t>
        <a:bodyPr/>
        <a:lstStyle/>
        <a:p>
          <a:endParaRPr lang="en-US"/>
        </a:p>
      </dgm:t>
    </dgm:pt>
    <dgm:pt modelId="{D9B0C917-42E9-4C4C-8D89-4A9EF5612CE2}" type="pres">
      <dgm:prSet presAssocID="{F8321896-7661-47F3-952F-A5A556818BD9}" presName="Name37" presStyleLbl="parChTrans1D3" presStyleIdx="0" presStyleCnt="3"/>
      <dgm:spPr/>
      <dgm:t>
        <a:bodyPr/>
        <a:lstStyle/>
        <a:p>
          <a:endParaRPr lang="en-US"/>
        </a:p>
      </dgm:t>
    </dgm:pt>
    <dgm:pt modelId="{6B60A97B-3094-446A-BC28-00CB6942FCBF}" type="pres">
      <dgm:prSet presAssocID="{9816377C-CA66-4873-BFA3-6E364D86CEE4}" presName="hierRoot2" presStyleCnt="0">
        <dgm:presLayoutVars>
          <dgm:hierBranch val="init"/>
        </dgm:presLayoutVars>
      </dgm:prSet>
      <dgm:spPr/>
      <dgm:t>
        <a:bodyPr/>
        <a:lstStyle/>
        <a:p>
          <a:endParaRPr lang="en-US"/>
        </a:p>
      </dgm:t>
    </dgm:pt>
    <dgm:pt modelId="{618B7A09-8361-4330-BA68-D799B75F7C9E}" type="pres">
      <dgm:prSet presAssocID="{9816377C-CA66-4873-BFA3-6E364D86CEE4}" presName="rootComposite" presStyleCnt="0"/>
      <dgm:spPr/>
      <dgm:t>
        <a:bodyPr/>
        <a:lstStyle/>
        <a:p>
          <a:endParaRPr lang="en-US"/>
        </a:p>
      </dgm:t>
    </dgm:pt>
    <dgm:pt modelId="{A2568639-C48A-4361-B813-79B3F69CA822}" type="pres">
      <dgm:prSet presAssocID="{9816377C-CA66-4873-BFA3-6E364D86CEE4}" presName="rootText" presStyleLbl="node1" presStyleIdx="1" presStyleCnt="10">
        <dgm:presLayoutVars>
          <dgm:chMax/>
          <dgm:chPref val="3"/>
        </dgm:presLayoutVars>
      </dgm:prSet>
      <dgm:spPr/>
      <dgm:t>
        <a:bodyPr/>
        <a:lstStyle/>
        <a:p>
          <a:endParaRPr lang="en-US"/>
        </a:p>
      </dgm:t>
    </dgm:pt>
    <dgm:pt modelId="{96F1EF70-9149-4113-91E7-50757FEEF8B5}" type="pres">
      <dgm:prSet presAssocID="{9816377C-CA66-4873-BFA3-6E364D86CEE4}" presName="titleText2" presStyleLbl="fgAcc1" presStyleIdx="1" presStyleCnt="10" custScaleX="119847" custScaleY="125323" custLinFactNeighborX="12863" custLinFactNeighborY="22359">
        <dgm:presLayoutVars>
          <dgm:chMax val="0"/>
          <dgm:chPref val="0"/>
        </dgm:presLayoutVars>
      </dgm:prSet>
      <dgm:spPr/>
      <dgm:t>
        <a:bodyPr/>
        <a:lstStyle/>
        <a:p>
          <a:endParaRPr lang="en-US"/>
        </a:p>
      </dgm:t>
    </dgm:pt>
    <dgm:pt modelId="{1F104FC4-0424-47CC-8142-9EB73DF234B3}" type="pres">
      <dgm:prSet presAssocID="{9816377C-CA66-4873-BFA3-6E364D86CEE4}" presName="rootConnector" presStyleLbl="node3" presStyleIdx="0" presStyleCnt="0"/>
      <dgm:spPr/>
      <dgm:t>
        <a:bodyPr/>
        <a:lstStyle/>
        <a:p>
          <a:endParaRPr lang="en-US"/>
        </a:p>
      </dgm:t>
    </dgm:pt>
    <dgm:pt modelId="{D81C2454-B4EF-462E-A275-CB1515906454}" type="pres">
      <dgm:prSet presAssocID="{9816377C-CA66-4873-BFA3-6E364D86CEE4}" presName="hierChild4" presStyleCnt="0"/>
      <dgm:spPr/>
      <dgm:t>
        <a:bodyPr/>
        <a:lstStyle/>
        <a:p>
          <a:endParaRPr lang="en-US"/>
        </a:p>
      </dgm:t>
    </dgm:pt>
    <dgm:pt modelId="{6077D182-5B8B-4235-BCA5-24BE7646D282}" type="pres">
      <dgm:prSet presAssocID="{82D2F21E-856E-4986-AC4B-A901316097DA}" presName="Name37" presStyleLbl="parChTrans1D4" presStyleIdx="0" presStyleCnt="6"/>
      <dgm:spPr/>
      <dgm:t>
        <a:bodyPr/>
        <a:lstStyle/>
        <a:p>
          <a:endParaRPr lang="en-US"/>
        </a:p>
      </dgm:t>
    </dgm:pt>
    <dgm:pt modelId="{F75DA0C3-DAF2-4279-9195-E5FF00085CCA}" type="pres">
      <dgm:prSet presAssocID="{5F28B918-906E-4F88-AA57-E47D83F02E88}" presName="hierRoot2" presStyleCnt="0">
        <dgm:presLayoutVars>
          <dgm:hierBranch val="init"/>
        </dgm:presLayoutVars>
      </dgm:prSet>
      <dgm:spPr/>
      <dgm:t>
        <a:bodyPr/>
        <a:lstStyle/>
        <a:p>
          <a:endParaRPr lang="en-US"/>
        </a:p>
      </dgm:t>
    </dgm:pt>
    <dgm:pt modelId="{818457E5-18CC-41CC-8E9B-5319BD262C90}" type="pres">
      <dgm:prSet presAssocID="{5F28B918-906E-4F88-AA57-E47D83F02E88}" presName="rootComposite" presStyleCnt="0"/>
      <dgm:spPr/>
      <dgm:t>
        <a:bodyPr/>
        <a:lstStyle/>
        <a:p>
          <a:endParaRPr lang="en-US"/>
        </a:p>
      </dgm:t>
    </dgm:pt>
    <dgm:pt modelId="{87D7F144-9ADF-4A79-8594-4606123AF018}" type="pres">
      <dgm:prSet presAssocID="{5F28B918-906E-4F88-AA57-E47D83F02E88}" presName="rootText" presStyleLbl="node1" presStyleIdx="2" presStyleCnt="10">
        <dgm:presLayoutVars>
          <dgm:chMax/>
          <dgm:chPref val="3"/>
        </dgm:presLayoutVars>
      </dgm:prSet>
      <dgm:spPr/>
      <dgm:t>
        <a:bodyPr/>
        <a:lstStyle/>
        <a:p>
          <a:endParaRPr lang="en-US"/>
        </a:p>
      </dgm:t>
    </dgm:pt>
    <dgm:pt modelId="{E26AEED3-0853-4430-811E-1D27EF8524A8}" type="pres">
      <dgm:prSet presAssocID="{5F28B918-906E-4F88-AA57-E47D83F02E88}" presName="titleText2" presStyleLbl="fgAcc1" presStyleIdx="2" presStyleCnt="10">
        <dgm:presLayoutVars>
          <dgm:chMax val="0"/>
          <dgm:chPref val="0"/>
        </dgm:presLayoutVars>
      </dgm:prSet>
      <dgm:spPr/>
      <dgm:t>
        <a:bodyPr/>
        <a:lstStyle/>
        <a:p>
          <a:endParaRPr lang="en-US"/>
        </a:p>
      </dgm:t>
    </dgm:pt>
    <dgm:pt modelId="{0985DF48-3E6D-4161-A08E-D89F2A4A2B60}" type="pres">
      <dgm:prSet presAssocID="{5F28B918-906E-4F88-AA57-E47D83F02E88}" presName="rootConnector" presStyleLbl="node4" presStyleIdx="0" presStyleCnt="0"/>
      <dgm:spPr/>
      <dgm:t>
        <a:bodyPr/>
        <a:lstStyle/>
        <a:p>
          <a:endParaRPr lang="en-US"/>
        </a:p>
      </dgm:t>
    </dgm:pt>
    <dgm:pt modelId="{5A47D5E3-0F1F-4165-B922-F22AE0ECD544}" type="pres">
      <dgm:prSet presAssocID="{5F28B918-906E-4F88-AA57-E47D83F02E88}" presName="hierChild4" presStyleCnt="0"/>
      <dgm:spPr/>
      <dgm:t>
        <a:bodyPr/>
        <a:lstStyle/>
        <a:p>
          <a:endParaRPr lang="en-US"/>
        </a:p>
      </dgm:t>
    </dgm:pt>
    <dgm:pt modelId="{A1C1D61D-DA22-4FC6-90FC-BD3372821FAF}" type="pres">
      <dgm:prSet presAssocID="{5F28B918-906E-4F88-AA57-E47D83F02E88}" presName="hierChild5" presStyleCnt="0"/>
      <dgm:spPr/>
      <dgm:t>
        <a:bodyPr/>
        <a:lstStyle/>
        <a:p>
          <a:endParaRPr lang="en-US"/>
        </a:p>
      </dgm:t>
    </dgm:pt>
    <dgm:pt modelId="{FD2754C1-E632-4B73-9CCA-8329CBCFA258}" type="pres">
      <dgm:prSet presAssocID="{309FF3E0-6EA7-4C1D-873E-CFDA83DA0D3B}" presName="Name37" presStyleLbl="parChTrans1D4" presStyleIdx="1" presStyleCnt="6"/>
      <dgm:spPr/>
      <dgm:t>
        <a:bodyPr/>
        <a:lstStyle/>
        <a:p>
          <a:endParaRPr lang="en-US"/>
        </a:p>
      </dgm:t>
    </dgm:pt>
    <dgm:pt modelId="{7F10AE91-212A-4E45-A19B-BFEBEF62AA28}" type="pres">
      <dgm:prSet presAssocID="{D664221D-AE1C-4208-B8A1-96E9B81534F0}" presName="hierRoot2" presStyleCnt="0">
        <dgm:presLayoutVars>
          <dgm:hierBranch val="init"/>
        </dgm:presLayoutVars>
      </dgm:prSet>
      <dgm:spPr/>
      <dgm:t>
        <a:bodyPr/>
        <a:lstStyle/>
        <a:p>
          <a:endParaRPr lang="en-US"/>
        </a:p>
      </dgm:t>
    </dgm:pt>
    <dgm:pt modelId="{F5BE1A3B-F45C-4C1A-990B-9EB54811BFE4}" type="pres">
      <dgm:prSet presAssocID="{D664221D-AE1C-4208-B8A1-96E9B81534F0}" presName="rootComposite" presStyleCnt="0"/>
      <dgm:spPr/>
      <dgm:t>
        <a:bodyPr/>
        <a:lstStyle/>
        <a:p>
          <a:endParaRPr lang="en-US"/>
        </a:p>
      </dgm:t>
    </dgm:pt>
    <dgm:pt modelId="{9A1DE650-0DF0-41B8-87C8-5191FEE70D28}" type="pres">
      <dgm:prSet presAssocID="{D664221D-AE1C-4208-B8A1-96E9B81534F0}" presName="rootText" presStyleLbl="node1" presStyleIdx="3" presStyleCnt="10">
        <dgm:presLayoutVars>
          <dgm:chMax/>
          <dgm:chPref val="3"/>
        </dgm:presLayoutVars>
      </dgm:prSet>
      <dgm:spPr/>
      <dgm:t>
        <a:bodyPr/>
        <a:lstStyle/>
        <a:p>
          <a:endParaRPr lang="en-US"/>
        </a:p>
      </dgm:t>
    </dgm:pt>
    <dgm:pt modelId="{48A2BBE2-32D5-475D-8ED1-880F01E8A155}" type="pres">
      <dgm:prSet presAssocID="{D664221D-AE1C-4208-B8A1-96E9B81534F0}" presName="titleText2" presStyleLbl="fgAcc1" presStyleIdx="3" presStyleCnt="10">
        <dgm:presLayoutVars>
          <dgm:chMax val="0"/>
          <dgm:chPref val="0"/>
        </dgm:presLayoutVars>
      </dgm:prSet>
      <dgm:spPr/>
      <dgm:t>
        <a:bodyPr/>
        <a:lstStyle/>
        <a:p>
          <a:endParaRPr lang="en-US"/>
        </a:p>
      </dgm:t>
    </dgm:pt>
    <dgm:pt modelId="{73F126ED-8614-4C39-ADCA-057EBA3BA3C8}" type="pres">
      <dgm:prSet presAssocID="{D664221D-AE1C-4208-B8A1-96E9B81534F0}" presName="rootConnector" presStyleLbl="node4" presStyleIdx="0" presStyleCnt="0"/>
      <dgm:spPr/>
      <dgm:t>
        <a:bodyPr/>
        <a:lstStyle/>
        <a:p>
          <a:endParaRPr lang="en-US"/>
        </a:p>
      </dgm:t>
    </dgm:pt>
    <dgm:pt modelId="{6AE9485C-A652-488C-829A-6FEA2DCEC6C3}" type="pres">
      <dgm:prSet presAssocID="{D664221D-AE1C-4208-B8A1-96E9B81534F0}" presName="hierChild4" presStyleCnt="0"/>
      <dgm:spPr/>
      <dgm:t>
        <a:bodyPr/>
        <a:lstStyle/>
        <a:p>
          <a:endParaRPr lang="en-US"/>
        </a:p>
      </dgm:t>
    </dgm:pt>
    <dgm:pt modelId="{385FE272-03B2-49F1-8E1E-CAF9ABAB2C8E}" type="pres">
      <dgm:prSet presAssocID="{D664221D-AE1C-4208-B8A1-96E9B81534F0}" presName="hierChild5" presStyleCnt="0"/>
      <dgm:spPr/>
      <dgm:t>
        <a:bodyPr/>
        <a:lstStyle/>
        <a:p>
          <a:endParaRPr lang="en-US"/>
        </a:p>
      </dgm:t>
    </dgm:pt>
    <dgm:pt modelId="{41FDE034-FDF7-4756-89EF-660AB9803BF2}" type="pres">
      <dgm:prSet presAssocID="{3069C6EB-632F-4A4F-B9BF-8A221240F189}" presName="Name37" presStyleLbl="parChTrans1D4" presStyleIdx="2" presStyleCnt="6"/>
      <dgm:spPr/>
      <dgm:t>
        <a:bodyPr/>
        <a:lstStyle/>
        <a:p>
          <a:endParaRPr lang="en-US"/>
        </a:p>
      </dgm:t>
    </dgm:pt>
    <dgm:pt modelId="{ECA8BE72-4D5E-4205-A9C7-A0E4D21B59E1}" type="pres">
      <dgm:prSet presAssocID="{CE324FB9-D661-4813-9AC3-6DA2EEEFADAC}" presName="hierRoot2" presStyleCnt="0">
        <dgm:presLayoutVars>
          <dgm:hierBranch val="init"/>
        </dgm:presLayoutVars>
      </dgm:prSet>
      <dgm:spPr/>
      <dgm:t>
        <a:bodyPr/>
        <a:lstStyle/>
        <a:p>
          <a:endParaRPr lang="en-US"/>
        </a:p>
      </dgm:t>
    </dgm:pt>
    <dgm:pt modelId="{77DA172D-0A04-4D41-8144-EA12BCF29357}" type="pres">
      <dgm:prSet presAssocID="{CE324FB9-D661-4813-9AC3-6DA2EEEFADAC}" presName="rootComposite" presStyleCnt="0"/>
      <dgm:spPr/>
      <dgm:t>
        <a:bodyPr/>
        <a:lstStyle/>
        <a:p>
          <a:endParaRPr lang="en-US"/>
        </a:p>
      </dgm:t>
    </dgm:pt>
    <dgm:pt modelId="{BAB3D042-025C-471F-B939-4A4CE41ED409}" type="pres">
      <dgm:prSet presAssocID="{CE324FB9-D661-4813-9AC3-6DA2EEEFADAC}" presName="rootText" presStyleLbl="node1" presStyleIdx="4" presStyleCnt="10">
        <dgm:presLayoutVars>
          <dgm:chMax/>
          <dgm:chPref val="3"/>
        </dgm:presLayoutVars>
      </dgm:prSet>
      <dgm:spPr/>
      <dgm:t>
        <a:bodyPr/>
        <a:lstStyle/>
        <a:p>
          <a:endParaRPr lang="en-US"/>
        </a:p>
      </dgm:t>
    </dgm:pt>
    <dgm:pt modelId="{E1352923-C8CF-421D-B532-5B73793CCE17}" type="pres">
      <dgm:prSet presAssocID="{CE324FB9-D661-4813-9AC3-6DA2EEEFADAC}" presName="titleText2" presStyleLbl="fgAcc1" presStyleIdx="4" presStyleCnt="10">
        <dgm:presLayoutVars>
          <dgm:chMax val="0"/>
          <dgm:chPref val="0"/>
        </dgm:presLayoutVars>
      </dgm:prSet>
      <dgm:spPr/>
      <dgm:t>
        <a:bodyPr/>
        <a:lstStyle/>
        <a:p>
          <a:endParaRPr lang="en-US"/>
        </a:p>
      </dgm:t>
    </dgm:pt>
    <dgm:pt modelId="{C29850B1-E246-4CE3-AFBA-E0BA52F512E0}" type="pres">
      <dgm:prSet presAssocID="{CE324FB9-D661-4813-9AC3-6DA2EEEFADAC}" presName="rootConnector" presStyleLbl="node4" presStyleIdx="0" presStyleCnt="0"/>
      <dgm:spPr/>
      <dgm:t>
        <a:bodyPr/>
        <a:lstStyle/>
        <a:p>
          <a:endParaRPr lang="en-US"/>
        </a:p>
      </dgm:t>
    </dgm:pt>
    <dgm:pt modelId="{F1B75542-4763-4002-8E03-D584CEE0B739}" type="pres">
      <dgm:prSet presAssocID="{CE324FB9-D661-4813-9AC3-6DA2EEEFADAC}" presName="hierChild4" presStyleCnt="0"/>
      <dgm:spPr/>
      <dgm:t>
        <a:bodyPr/>
        <a:lstStyle/>
        <a:p>
          <a:endParaRPr lang="en-US"/>
        </a:p>
      </dgm:t>
    </dgm:pt>
    <dgm:pt modelId="{E383E2BB-093B-4D8C-BED3-9DA3D087C7B0}" type="pres">
      <dgm:prSet presAssocID="{CE324FB9-D661-4813-9AC3-6DA2EEEFADAC}" presName="hierChild5" presStyleCnt="0"/>
      <dgm:spPr/>
      <dgm:t>
        <a:bodyPr/>
        <a:lstStyle/>
        <a:p>
          <a:endParaRPr lang="en-US"/>
        </a:p>
      </dgm:t>
    </dgm:pt>
    <dgm:pt modelId="{C66CC764-7096-4898-8199-D7BF3F459BBB}" type="pres">
      <dgm:prSet presAssocID="{263953D2-E6F9-4643-8EE8-C3FA6F219326}" presName="Name37" presStyleLbl="parChTrans1D4" presStyleIdx="3" presStyleCnt="6"/>
      <dgm:spPr/>
      <dgm:t>
        <a:bodyPr/>
        <a:lstStyle/>
        <a:p>
          <a:endParaRPr lang="en-US"/>
        </a:p>
      </dgm:t>
    </dgm:pt>
    <dgm:pt modelId="{894EF676-B79D-48F2-B705-97BC93792AFF}" type="pres">
      <dgm:prSet presAssocID="{AED6C4BD-10D7-417C-9109-D4B085DF79D8}" presName="hierRoot2" presStyleCnt="0">
        <dgm:presLayoutVars>
          <dgm:hierBranch val="init"/>
        </dgm:presLayoutVars>
      </dgm:prSet>
      <dgm:spPr/>
      <dgm:t>
        <a:bodyPr/>
        <a:lstStyle/>
        <a:p>
          <a:endParaRPr lang="en-US"/>
        </a:p>
      </dgm:t>
    </dgm:pt>
    <dgm:pt modelId="{BAD2D264-D590-49EE-B74D-A67E3BF94D69}" type="pres">
      <dgm:prSet presAssocID="{AED6C4BD-10D7-417C-9109-D4B085DF79D8}" presName="rootComposite" presStyleCnt="0"/>
      <dgm:spPr/>
      <dgm:t>
        <a:bodyPr/>
        <a:lstStyle/>
        <a:p>
          <a:endParaRPr lang="en-US"/>
        </a:p>
      </dgm:t>
    </dgm:pt>
    <dgm:pt modelId="{8BC7D37D-B40B-437E-964A-11A66F730EAD}" type="pres">
      <dgm:prSet presAssocID="{AED6C4BD-10D7-417C-9109-D4B085DF79D8}" presName="rootText" presStyleLbl="node1" presStyleIdx="5" presStyleCnt="10">
        <dgm:presLayoutVars>
          <dgm:chMax/>
          <dgm:chPref val="3"/>
        </dgm:presLayoutVars>
      </dgm:prSet>
      <dgm:spPr/>
      <dgm:t>
        <a:bodyPr/>
        <a:lstStyle/>
        <a:p>
          <a:endParaRPr lang="en-US"/>
        </a:p>
      </dgm:t>
    </dgm:pt>
    <dgm:pt modelId="{5C5E471A-8563-4D42-9D79-7CDB7BABE48E}" type="pres">
      <dgm:prSet presAssocID="{AED6C4BD-10D7-417C-9109-D4B085DF79D8}" presName="titleText2" presStyleLbl="fgAcc1" presStyleIdx="5" presStyleCnt="10">
        <dgm:presLayoutVars>
          <dgm:chMax val="0"/>
          <dgm:chPref val="0"/>
        </dgm:presLayoutVars>
      </dgm:prSet>
      <dgm:spPr/>
      <dgm:t>
        <a:bodyPr/>
        <a:lstStyle/>
        <a:p>
          <a:endParaRPr lang="en-US"/>
        </a:p>
      </dgm:t>
    </dgm:pt>
    <dgm:pt modelId="{EE3F8D29-3C1A-4310-AC03-72D4E340CDAF}" type="pres">
      <dgm:prSet presAssocID="{AED6C4BD-10D7-417C-9109-D4B085DF79D8}" presName="rootConnector" presStyleLbl="node4" presStyleIdx="0" presStyleCnt="0"/>
      <dgm:spPr/>
      <dgm:t>
        <a:bodyPr/>
        <a:lstStyle/>
        <a:p>
          <a:endParaRPr lang="en-US"/>
        </a:p>
      </dgm:t>
    </dgm:pt>
    <dgm:pt modelId="{EF0EFEDD-4426-4506-A58C-8F1951E001D1}" type="pres">
      <dgm:prSet presAssocID="{AED6C4BD-10D7-417C-9109-D4B085DF79D8}" presName="hierChild4" presStyleCnt="0"/>
      <dgm:spPr/>
      <dgm:t>
        <a:bodyPr/>
        <a:lstStyle/>
        <a:p>
          <a:endParaRPr lang="en-US"/>
        </a:p>
      </dgm:t>
    </dgm:pt>
    <dgm:pt modelId="{7FB4C469-5EE6-4736-9E79-1D88D2AF3EA0}" type="pres">
      <dgm:prSet presAssocID="{AED6C4BD-10D7-417C-9109-D4B085DF79D8}" presName="hierChild5" presStyleCnt="0"/>
      <dgm:spPr/>
      <dgm:t>
        <a:bodyPr/>
        <a:lstStyle/>
        <a:p>
          <a:endParaRPr lang="en-US"/>
        </a:p>
      </dgm:t>
    </dgm:pt>
    <dgm:pt modelId="{F5AC25D4-1979-459F-844F-E0B97EB6B420}" type="pres">
      <dgm:prSet presAssocID="{9816377C-CA66-4873-BFA3-6E364D86CEE4}" presName="hierChild5" presStyleCnt="0"/>
      <dgm:spPr/>
      <dgm:t>
        <a:bodyPr/>
        <a:lstStyle/>
        <a:p>
          <a:endParaRPr lang="en-US"/>
        </a:p>
      </dgm:t>
    </dgm:pt>
    <dgm:pt modelId="{E87B7177-C1D2-490D-BFB2-FCE75D000B70}" type="pres">
      <dgm:prSet presAssocID="{4F568B2B-5D3A-44F9-8D2F-6C4F617A1031}" presName="Name37" presStyleLbl="parChTrans1D3" presStyleIdx="1" presStyleCnt="3"/>
      <dgm:spPr/>
      <dgm:t>
        <a:bodyPr/>
        <a:lstStyle/>
        <a:p>
          <a:endParaRPr lang="en-US"/>
        </a:p>
      </dgm:t>
    </dgm:pt>
    <dgm:pt modelId="{BAFCB20A-2764-412B-A7D8-82DFBE83B14C}" type="pres">
      <dgm:prSet presAssocID="{9805FCE1-8EF2-4D7D-A30F-FF125B9E2597}" presName="hierRoot2" presStyleCnt="0">
        <dgm:presLayoutVars>
          <dgm:hierBranch val="init"/>
        </dgm:presLayoutVars>
      </dgm:prSet>
      <dgm:spPr/>
      <dgm:t>
        <a:bodyPr/>
        <a:lstStyle/>
        <a:p>
          <a:endParaRPr lang="en-US"/>
        </a:p>
      </dgm:t>
    </dgm:pt>
    <dgm:pt modelId="{66647C65-E43B-4C05-89D3-558D98B925B4}" type="pres">
      <dgm:prSet presAssocID="{9805FCE1-8EF2-4D7D-A30F-FF125B9E2597}" presName="rootComposite" presStyleCnt="0"/>
      <dgm:spPr/>
      <dgm:t>
        <a:bodyPr/>
        <a:lstStyle/>
        <a:p>
          <a:endParaRPr lang="en-US"/>
        </a:p>
      </dgm:t>
    </dgm:pt>
    <dgm:pt modelId="{12BA1CDC-BF41-4EAC-B0E7-297CD7633B48}" type="pres">
      <dgm:prSet presAssocID="{9805FCE1-8EF2-4D7D-A30F-FF125B9E2597}" presName="rootText" presStyleLbl="node1" presStyleIdx="6" presStyleCnt="10">
        <dgm:presLayoutVars>
          <dgm:chMax/>
          <dgm:chPref val="3"/>
        </dgm:presLayoutVars>
      </dgm:prSet>
      <dgm:spPr/>
      <dgm:t>
        <a:bodyPr/>
        <a:lstStyle/>
        <a:p>
          <a:endParaRPr lang="en-US"/>
        </a:p>
      </dgm:t>
    </dgm:pt>
    <dgm:pt modelId="{960D02B2-EEB7-4DA2-87FF-5A2167A464AE}" type="pres">
      <dgm:prSet presAssocID="{9805FCE1-8EF2-4D7D-A30F-FF125B9E2597}" presName="titleText2" presStyleLbl="fgAcc1" presStyleIdx="6" presStyleCnt="10" custLinFactNeighborX="1048" custLinFactNeighborY="27329">
        <dgm:presLayoutVars>
          <dgm:chMax val="0"/>
          <dgm:chPref val="0"/>
        </dgm:presLayoutVars>
      </dgm:prSet>
      <dgm:spPr/>
      <dgm:t>
        <a:bodyPr/>
        <a:lstStyle/>
        <a:p>
          <a:endParaRPr lang="en-US"/>
        </a:p>
      </dgm:t>
    </dgm:pt>
    <dgm:pt modelId="{8EB30363-824B-4906-8F57-E75BFCB632F4}" type="pres">
      <dgm:prSet presAssocID="{9805FCE1-8EF2-4D7D-A30F-FF125B9E2597}" presName="rootConnector" presStyleLbl="node3" presStyleIdx="0" presStyleCnt="0"/>
      <dgm:spPr/>
      <dgm:t>
        <a:bodyPr/>
        <a:lstStyle/>
        <a:p>
          <a:endParaRPr lang="en-US"/>
        </a:p>
      </dgm:t>
    </dgm:pt>
    <dgm:pt modelId="{828D605E-E7F2-4882-99A5-959170E2767A}" type="pres">
      <dgm:prSet presAssocID="{9805FCE1-8EF2-4D7D-A30F-FF125B9E2597}" presName="hierChild4" presStyleCnt="0"/>
      <dgm:spPr/>
      <dgm:t>
        <a:bodyPr/>
        <a:lstStyle/>
        <a:p>
          <a:endParaRPr lang="en-US"/>
        </a:p>
      </dgm:t>
    </dgm:pt>
    <dgm:pt modelId="{5C02EAFD-8CC8-48E1-B4F4-106665620A6E}" type="pres">
      <dgm:prSet presAssocID="{F8B1B2EA-0F1E-4ACF-B9BA-D322BA6943E0}" presName="Name37" presStyleLbl="parChTrans1D4" presStyleIdx="4" presStyleCnt="6"/>
      <dgm:spPr/>
      <dgm:t>
        <a:bodyPr/>
        <a:lstStyle/>
        <a:p>
          <a:endParaRPr lang="en-US"/>
        </a:p>
      </dgm:t>
    </dgm:pt>
    <dgm:pt modelId="{A989152C-24D2-45CD-81E3-5EBB1B32AC03}" type="pres">
      <dgm:prSet presAssocID="{CA833BB1-F590-4B00-9D80-CF5060EE7AC2}" presName="hierRoot2" presStyleCnt="0">
        <dgm:presLayoutVars>
          <dgm:hierBranch val="init"/>
        </dgm:presLayoutVars>
      </dgm:prSet>
      <dgm:spPr/>
      <dgm:t>
        <a:bodyPr/>
        <a:lstStyle/>
        <a:p>
          <a:endParaRPr lang="en-US"/>
        </a:p>
      </dgm:t>
    </dgm:pt>
    <dgm:pt modelId="{79109D8D-0972-474B-9817-53357C66EB4C}" type="pres">
      <dgm:prSet presAssocID="{CA833BB1-F590-4B00-9D80-CF5060EE7AC2}" presName="rootComposite" presStyleCnt="0"/>
      <dgm:spPr/>
      <dgm:t>
        <a:bodyPr/>
        <a:lstStyle/>
        <a:p>
          <a:endParaRPr lang="en-US"/>
        </a:p>
      </dgm:t>
    </dgm:pt>
    <dgm:pt modelId="{542E98DF-D0F5-45D3-9836-02A12E2DF6B3}" type="pres">
      <dgm:prSet presAssocID="{CA833BB1-F590-4B00-9D80-CF5060EE7AC2}" presName="rootText" presStyleLbl="node1" presStyleIdx="7" presStyleCnt="10">
        <dgm:presLayoutVars>
          <dgm:chMax/>
          <dgm:chPref val="3"/>
        </dgm:presLayoutVars>
      </dgm:prSet>
      <dgm:spPr/>
      <dgm:t>
        <a:bodyPr/>
        <a:lstStyle/>
        <a:p>
          <a:endParaRPr lang="en-US"/>
        </a:p>
      </dgm:t>
    </dgm:pt>
    <dgm:pt modelId="{37A54D3E-8158-449B-8FD6-ED9E379CFC31}" type="pres">
      <dgm:prSet presAssocID="{CA833BB1-F590-4B00-9D80-CF5060EE7AC2}" presName="titleText2" presStyleLbl="fgAcc1" presStyleIdx="7" presStyleCnt="10" custLinFactNeighborX="2144">
        <dgm:presLayoutVars>
          <dgm:chMax val="0"/>
          <dgm:chPref val="0"/>
        </dgm:presLayoutVars>
      </dgm:prSet>
      <dgm:spPr/>
      <dgm:t>
        <a:bodyPr/>
        <a:lstStyle/>
        <a:p>
          <a:endParaRPr lang="en-US"/>
        </a:p>
      </dgm:t>
    </dgm:pt>
    <dgm:pt modelId="{960FAFE2-3BE4-4200-92F9-5ECDAD277A2D}" type="pres">
      <dgm:prSet presAssocID="{CA833BB1-F590-4B00-9D80-CF5060EE7AC2}" presName="rootConnector" presStyleLbl="node4" presStyleIdx="0" presStyleCnt="0"/>
      <dgm:spPr/>
      <dgm:t>
        <a:bodyPr/>
        <a:lstStyle/>
        <a:p>
          <a:endParaRPr lang="en-US"/>
        </a:p>
      </dgm:t>
    </dgm:pt>
    <dgm:pt modelId="{721E15BD-9100-4596-B3AA-0851AD660FFA}" type="pres">
      <dgm:prSet presAssocID="{CA833BB1-F590-4B00-9D80-CF5060EE7AC2}" presName="hierChild4" presStyleCnt="0"/>
      <dgm:spPr/>
      <dgm:t>
        <a:bodyPr/>
        <a:lstStyle/>
        <a:p>
          <a:endParaRPr lang="en-US"/>
        </a:p>
      </dgm:t>
    </dgm:pt>
    <dgm:pt modelId="{154FA466-0E15-4FEE-95CC-0DD97D9433DF}" type="pres">
      <dgm:prSet presAssocID="{CA833BB1-F590-4B00-9D80-CF5060EE7AC2}" presName="hierChild5" presStyleCnt="0"/>
      <dgm:spPr/>
      <dgm:t>
        <a:bodyPr/>
        <a:lstStyle/>
        <a:p>
          <a:endParaRPr lang="en-US"/>
        </a:p>
      </dgm:t>
    </dgm:pt>
    <dgm:pt modelId="{93017380-31C5-4CBF-BE68-4FDCB2CA0BD2}" type="pres">
      <dgm:prSet presAssocID="{9805FCE1-8EF2-4D7D-A30F-FF125B9E2597}" presName="hierChild5" presStyleCnt="0"/>
      <dgm:spPr/>
      <dgm:t>
        <a:bodyPr/>
        <a:lstStyle/>
        <a:p>
          <a:endParaRPr lang="en-US"/>
        </a:p>
      </dgm:t>
    </dgm:pt>
    <dgm:pt modelId="{6A6D0E88-C282-49D1-8F56-7086C3A224E8}" type="pres">
      <dgm:prSet presAssocID="{C8225F34-92BD-4391-979C-73B009AAB15F}" presName="Name37" presStyleLbl="parChTrans1D3" presStyleIdx="2" presStyleCnt="3"/>
      <dgm:spPr/>
      <dgm:t>
        <a:bodyPr/>
        <a:lstStyle/>
        <a:p>
          <a:endParaRPr lang="en-US"/>
        </a:p>
      </dgm:t>
    </dgm:pt>
    <dgm:pt modelId="{FA8556CA-C4E8-4D9A-A599-071CDD6E56F2}" type="pres">
      <dgm:prSet presAssocID="{761B2A53-97DE-4A73-8203-F53B8FC6786C}" presName="hierRoot2" presStyleCnt="0">
        <dgm:presLayoutVars>
          <dgm:hierBranch val="init"/>
        </dgm:presLayoutVars>
      </dgm:prSet>
      <dgm:spPr/>
      <dgm:t>
        <a:bodyPr/>
        <a:lstStyle/>
        <a:p>
          <a:endParaRPr lang="en-US"/>
        </a:p>
      </dgm:t>
    </dgm:pt>
    <dgm:pt modelId="{BA5E86A0-2BED-435D-B223-9C7EDF7DF068}" type="pres">
      <dgm:prSet presAssocID="{761B2A53-97DE-4A73-8203-F53B8FC6786C}" presName="rootComposite" presStyleCnt="0"/>
      <dgm:spPr/>
      <dgm:t>
        <a:bodyPr/>
        <a:lstStyle/>
        <a:p>
          <a:endParaRPr lang="en-US"/>
        </a:p>
      </dgm:t>
    </dgm:pt>
    <dgm:pt modelId="{51F733E8-E124-4598-BE86-AFEDF7A12F05}" type="pres">
      <dgm:prSet presAssocID="{761B2A53-97DE-4A73-8203-F53B8FC6786C}" presName="rootText" presStyleLbl="node1" presStyleIdx="8" presStyleCnt="10">
        <dgm:presLayoutVars>
          <dgm:chMax/>
          <dgm:chPref val="3"/>
        </dgm:presLayoutVars>
      </dgm:prSet>
      <dgm:spPr/>
      <dgm:t>
        <a:bodyPr/>
        <a:lstStyle/>
        <a:p>
          <a:endParaRPr lang="en-US"/>
        </a:p>
      </dgm:t>
    </dgm:pt>
    <dgm:pt modelId="{FE0350CC-55F9-41F0-A0C0-98F84E435369}" type="pres">
      <dgm:prSet presAssocID="{761B2A53-97DE-4A73-8203-F53B8FC6786C}" presName="titleText2" presStyleLbl="fgAcc1" presStyleIdx="8" presStyleCnt="10">
        <dgm:presLayoutVars>
          <dgm:chMax val="0"/>
          <dgm:chPref val="0"/>
        </dgm:presLayoutVars>
      </dgm:prSet>
      <dgm:spPr/>
      <dgm:t>
        <a:bodyPr/>
        <a:lstStyle/>
        <a:p>
          <a:endParaRPr lang="en-US"/>
        </a:p>
      </dgm:t>
    </dgm:pt>
    <dgm:pt modelId="{99766D7A-5F10-46E0-B6D6-4EB34F3FDD61}" type="pres">
      <dgm:prSet presAssocID="{761B2A53-97DE-4A73-8203-F53B8FC6786C}" presName="rootConnector" presStyleLbl="node3" presStyleIdx="0" presStyleCnt="0"/>
      <dgm:spPr/>
      <dgm:t>
        <a:bodyPr/>
        <a:lstStyle/>
        <a:p>
          <a:endParaRPr lang="en-US"/>
        </a:p>
      </dgm:t>
    </dgm:pt>
    <dgm:pt modelId="{506AD44F-CC09-417B-8898-7DAA103B9410}" type="pres">
      <dgm:prSet presAssocID="{761B2A53-97DE-4A73-8203-F53B8FC6786C}" presName="hierChild4" presStyleCnt="0"/>
      <dgm:spPr/>
      <dgm:t>
        <a:bodyPr/>
        <a:lstStyle/>
        <a:p>
          <a:endParaRPr lang="en-US"/>
        </a:p>
      </dgm:t>
    </dgm:pt>
    <dgm:pt modelId="{4256AD21-FFA3-40A8-96AD-FD0EA1F9CFE9}" type="pres">
      <dgm:prSet presAssocID="{C9A013BF-A521-4077-AF46-53BF9CD27121}" presName="Name37" presStyleLbl="parChTrans1D4" presStyleIdx="5" presStyleCnt="6"/>
      <dgm:spPr/>
      <dgm:t>
        <a:bodyPr/>
        <a:lstStyle/>
        <a:p>
          <a:endParaRPr lang="en-US"/>
        </a:p>
      </dgm:t>
    </dgm:pt>
    <dgm:pt modelId="{442C0D51-E86E-4776-85CB-66639CD297F8}" type="pres">
      <dgm:prSet presAssocID="{90E97D21-59D2-45C0-9066-B1C8A341CA88}" presName="hierRoot2" presStyleCnt="0">
        <dgm:presLayoutVars>
          <dgm:hierBranch val="init"/>
        </dgm:presLayoutVars>
      </dgm:prSet>
      <dgm:spPr/>
      <dgm:t>
        <a:bodyPr/>
        <a:lstStyle/>
        <a:p>
          <a:endParaRPr lang="en-US"/>
        </a:p>
      </dgm:t>
    </dgm:pt>
    <dgm:pt modelId="{0ADA3DF8-3742-4225-A2AC-4BDE0CF154AA}" type="pres">
      <dgm:prSet presAssocID="{90E97D21-59D2-45C0-9066-B1C8A341CA88}" presName="rootComposite" presStyleCnt="0"/>
      <dgm:spPr/>
      <dgm:t>
        <a:bodyPr/>
        <a:lstStyle/>
        <a:p>
          <a:endParaRPr lang="en-US"/>
        </a:p>
      </dgm:t>
    </dgm:pt>
    <dgm:pt modelId="{2CE9F25E-7A0E-4D16-9E3E-37A3F2CBCC41}" type="pres">
      <dgm:prSet presAssocID="{90E97D21-59D2-45C0-9066-B1C8A341CA88}" presName="rootText" presStyleLbl="node1" presStyleIdx="9" presStyleCnt="10">
        <dgm:presLayoutVars>
          <dgm:chMax/>
          <dgm:chPref val="3"/>
        </dgm:presLayoutVars>
      </dgm:prSet>
      <dgm:spPr/>
      <dgm:t>
        <a:bodyPr/>
        <a:lstStyle/>
        <a:p>
          <a:endParaRPr lang="en-US"/>
        </a:p>
      </dgm:t>
    </dgm:pt>
    <dgm:pt modelId="{2CFE6676-2B00-4F59-84C4-0D7F2DF0186B}" type="pres">
      <dgm:prSet presAssocID="{90E97D21-59D2-45C0-9066-B1C8A341CA88}" presName="titleText2" presStyleLbl="fgAcc1" presStyleIdx="9" presStyleCnt="10">
        <dgm:presLayoutVars>
          <dgm:chMax val="0"/>
          <dgm:chPref val="0"/>
        </dgm:presLayoutVars>
      </dgm:prSet>
      <dgm:spPr/>
      <dgm:t>
        <a:bodyPr/>
        <a:lstStyle/>
        <a:p>
          <a:endParaRPr lang="en-US"/>
        </a:p>
      </dgm:t>
    </dgm:pt>
    <dgm:pt modelId="{D4DB7913-90CB-433A-8A8B-BC2E861CB270}" type="pres">
      <dgm:prSet presAssocID="{90E97D21-59D2-45C0-9066-B1C8A341CA88}" presName="rootConnector" presStyleLbl="node4" presStyleIdx="0" presStyleCnt="0"/>
      <dgm:spPr/>
      <dgm:t>
        <a:bodyPr/>
        <a:lstStyle/>
        <a:p>
          <a:endParaRPr lang="en-US"/>
        </a:p>
      </dgm:t>
    </dgm:pt>
    <dgm:pt modelId="{2B7D71AF-2296-4232-A041-95BAB517BE9C}" type="pres">
      <dgm:prSet presAssocID="{90E97D21-59D2-45C0-9066-B1C8A341CA88}" presName="hierChild4" presStyleCnt="0"/>
      <dgm:spPr/>
      <dgm:t>
        <a:bodyPr/>
        <a:lstStyle/>
        <a:p>
          <a:endParaRPr lang="en-US"/>
        </a:p>
      </dgm:t>
    </dgm:pt>
    <dgm:pt modelId="{FB570716-0D67-4DDA-B54E-481A12FA06CE}" type="pres">
      <dgm:prSet presAssocID="{90E97D21-59D2-45C0-9066-B1C8A341CA88}" presName="hierChild5" presStyleCnt="0"/>
      <dgm:spPr/>
      <dgm:t>
        <a:bodyPr/>
        <a:lstStyle/>
        <a:p>
          <a:endParaRPr lang="en-US"/>
        </a:p>
      </dgm:t>
    </dgm:pt>
    <dgm:pt modelId="{0A3875F6-CB5B-4145-8099-822C88EE04BA}" type="pres">
      <dgm:prSet presAssocID="{761B2A53-97DE-4A73-8203-F53B8FC6786C}" presName="hierChild5" presStyleCnt="0"/>
      <dgm:spPr/>
      <dgm:t>
        <a:bodyPr/>
        <a:lstStyle/>
        <a:p>
          <a:endParaRPr lang="en-US"/>
        </a:p>
      </dgm:t>
    </dgm:pt>
    <dgm:pt modelId="{052A2B72-A74E-4976-81BA-5AF0DFD56B0F}" type="pres">
      <dgm:prSet presAssocID="{7E3D20CC-9B0F-486E-B088-1E792CE1FA75}" presName="hierChild5" presStyleCnt="0"/>
      <dgm:spPr/>
      <dgm:t>
        <a:bodyPr/>
        <a:lstStyle/>
        <a:p>
          <a:endParaRPr lang="en-US"/>
        </a:p>
      </dgm:t>
    </dgm:pt>
    <dgm:pt modelId="{7F1A6DCF-257A-4107-832C-37AB2AD11E2C}" type="pres">
      <dgm:prSet presAssocID="{E4F92AFC-F894-443D-83CC-1A2AAF2F4600}" presName="hierChild3" presStyleCnt="0"/>
      <dgm:spPr/>
      <dgm:t>
        <a:bodyPr/>
        <a:lstStyle/>
        <a:p>
          <a:endParaRPr lang="en-US"/>
        </a:p>
      </dgm:t>
    </dgm:pt>
  </dgm:ptLst>
  <dgm:cxnLst>
    <dgm:cxn modelId="{D4331DCA-73D6-47C1-A514-3773844BAE47}" type="presOf" srcId="{4F568B2B-5D3A-44F9-8D2F-6C4F617A1031}" destId="{E87B7177-C1D2-490D-BFB2-FCE75D000B70}" srcOrd="0" destOrd="0" presId="urn:microsoft.com/office/officeart/2008/layout/NameandTitleOrganizationalChart"/>
    <dgm:cxn modelId="{491FFDB0-A5C0-477C-A53A-C9C0C7B0681F}" type="presOf" srcId="{ABECABA5-9A8E-4DD6-8BA3-10CA14A952CB}" destId="{8A69615D-F8F8-429C-AFBC-140CD881FA23}" srcOrd="0" destOrd="0" presId="urn:microsoft.com/office/officeart/2008/layout/NameandTitleOrganizationalChart"/>
    <dgm:cxn modelId="{8C416CD1-9043-48A0-A2D2-3CA0344C43CB}" srcId="{9816377C-CA66-4873-BFA3-6E364D86CEE4}" destId="{CE324FB9-D661-4813-9AC3-6DA2EEEFADAC}" srcOrd="2" destOrd="0" parTransId="{3069C6EB-632F-4A4F-B9BF-8A221240F189}" sibTransId="{F9C0B734-D027-4FCD-8F54-5B4B2FA8C59E}"/>
    <dgm:cxn modelId="{59CDD2EB-1BB2-4D07-988B-0FC1C9DBEED7}" type="presOf" srcId="{2C1B8FDD-E9CF-44B0-B5C0-60B53C1FA907}" destId="{96F1EF70-9149-4113-91E7-50757FEEF8B5}" srcOrd="0" destOrd="0" presId="urn:microsoft.com/office/officeart/2008/layout/NameandTitleOrganizationalChart"/>
    <dgm:cxn modelId="{0CD468BE-D780-43C3-A6B5-89F99C58F677}" type="presOf" srcId="{BD597884-3AED-40F2-81AA-46B6C3DBC7F2}" destId="{9F25BC85-E77C-409A-89C2-95BA1AD81163}" srcOrd="0" destOrd="0" presId="urn:microsoft.com/office/officeart/2008/layout/NameandTitleOrganizationalChart"/>
    <dgm:cxn modelId="{D11E3939-7DF8-4A3F-9EA3-EEE9877094FF}" srcId="{7334D38D-1375-408A-8AE0-EDB97596076A}" destId="{E4F92AFC-F894-443D-83CC-1A2AAF2F4600}" srcOrd="0" destOrd="0" parTransId="{B1AC8A3E-A603-414E-B540-B8372EBE8E98}" sibTransId="{ABECABA5-9A8E-4DD6-8BA3-10CA14A952CB}"/>
    <dgm:cxn modelId="{30CDA911-66B0-45F2-9002-FFA5C97AA366}" type="presOf" srcId="{E4F92AFC-F894-443D-83CC-1A2AAF2F4600}" destId="{ADA7951F-EF23-4D17-B31E-60A0926468EE}" srcOrd="0" destOrd="0" presId="urn:microsoft.com/office/officeart/2008/layout/NameandTitleOrganizationalChart"/>
    <dgm:cxn modelId="{80ED9A85-9056-4BB3-9363-AE1BC0FAAF6E}" srcId="{7E3D20CC-9B0F-486E-B088-1E792CE1FA75}" destId="{761B2A53-97DE-4A73-8203-F53B8FC6786C}" srcOrd="2" destOrd="0" parTransId="{C8225F34-92BD-4391-979C-73B009AAB15F}" sibTransId="{20329DBF-A4FF-49E0-A822-7B4BEA610FBE}"/>
    <dgm:cxn modelId="{C7605D42-9687-46C1-A00A-26BCE282E8BB}" type="presOf" srcId="{F9C0B734-D027-4FCD-8F54-5B4B2FA8C59E}" destId="{E1352923-C8CF-421D-B532-5B73793CCE17}" srcOrd="0" destOrd="0" presId="urn:microsoft.com/office/officeart/2008/layout/NameandTitleOrganizationalChart"/>
    <dgm:cxn modelId="{9E50A7C4-D678-44AE-81B3-1548836BD7B2}" type="presOf" srcId="{E4F92AFC-F894-443D-83CC-1A2AAF2F4600}" destId="{5C461C12-CB89-4498-9DFD-708F3D4A5AE8}" srcOrd="1" destOrd="0" presId="urn:microsoft.com/office/officeart/2008/layout/NameandTitleOrganizationalChart"/>
    <dgm:cxn modelId="{FE111A66-8746-4221-930E-265F309CF3AD}" type="presOf" srcId="{7E3D20CC-9B0F-486E-B088-1E792CE1FA75}" destId="{5F55DB1A-F255-4B0D-B27A-17876473A03C}" srcOrd="1" destOrd="0" presId="urn:microsoft.com/office/officeart/2008/layout/NameandTitleOrganizationalChart"/>
    <dgm:cxn modelId="{3E96B2C0-46FA-4CDA-963F-928ABEE7B036}" type="presOf" srcId="{7B81C682-7BD4-4D70-B984-CB9B3EB7109E}" destId="{48A2BBE2-32D5-475D-8ED1-880F01E8A155}" srcOrd="0" destOrd="0" presId="urn:microsoft.com/office/officeart/2008/layout/NameandTitleOrganizationalChart"/>
    <dgm:cxn modelId="{A3C99E9F-AEC1-4926-B8AC-D3842F1713C2}" type="presOf" srcId="{038470E4-D0CA-4462-A9A9-6E7B274ECD99}" destId="{5C5E471A-8563-4D42-9D79-7CDB7BABE48E}" srcOrd="0" destOrd="0" presId="urn:microsoft.com/office/officeart/2008/layout/NameandTitleOrganizationalChart"/>
    <dgm:cxn modelId="{63C74D3E-ECDB-4044-9E01-E35C4A4E0FFF}" type="presOf" srcId="{C8225F34-92BD-4391-979C-73B009AAB15F}" destId="{6A6D0E88-C282-49D1-8F56-7086C3A224E8}" srcOrd="0" destOrd="0" presId="urn:microsoft.com/office/officeart/2008/layout/NameandTitleOrganizationalChart"/>
    <dgm:cxn modelId="{67F12644-52A9-4906-BAAC-3F677A5878D4}" srcId="{9816377C-CA66-4873-BFA3-6E364D86CEE4}" destId="{5F28B918-906E-4F88-AA57-E47D83F02E88}" srcOrd="0" destOrd="0" parTransId="{82D2F21E-856E-4986-AC4B-A901316097DA}" sibTransId="{E2650F4E-868E-459E-A092-0FE37CCEFD06}"/>
    <dgm:cxn modelId="{3AA05962-1B81-4A02-8EF7-AB3D946767FA}" srcId="{E4F92AFC-F894-443D-83CC-1A2AAF2F4600}" destId="{7E3D20CC-9B0F-486E-B088-1E792CE1FA75}" srcOrd="0" destOrd="0" parTransId="{858DE9E8-50D4-4B77-A9AA-260DEA689A19}" sibTransId="{BD597884-3AED-40F2-81AA-46B6C3DBC7F2}"/>
    <dgm:cxn modelId="{EAC74BA6-58A5-404C-9E33-713161F2D5A9}" type="presOf" srcId="{90E97D21-59D2-45C0-9066-B1C8A341CA88}" destId="{D4DB7913-90CB-433A-8A8B-BC2E861CB270}" srcOrd="1" destOrd="0" presId="urn:microsoft.com/office/officeart/2008/layout/NameandTitleOrganizationalChart"/>
    <dgm:cxn modelId="{50CD98FB-F5E4-4322-B184-1CBB1BA27BA8}" type="presOf" srcId="{7E3D20CC-9B0F-486E-B088-1E792CE1FA75}" destId="{B12BD221-688A-45A4-B05A-AF54B7DBC4B8}" srcOrd="0" destOrd="0" presId="urn:microsoft.com/office/officeart/2008/layout/NameandTitleOrganizationalChart"/>
    <dgm:cxn modelId="{F9AA7250-7FA7-443B-9055-CF852D6CD90E}" type="presOf" srcId="{F8B1B2EA-0F1E-4ACF-B9BA-D322BA6943E0}" destId="{5C02EAFD-8CC8-48E1-B4F4-106665620A6E}" srcOrd="0" destOrd="0" presId="urn:microsoft.com/office/officeart/2008/layout/NameandTitleOrganizationalChart"/>
    <dgm:cxn modelId="{717E524C-C196-42B4-82D9-DB88CE2EA1B4}" srcId="{9816377C-CA66-4873-BFA3-6E364D86CEE4}" destId="{AED6C4BD-10D7-417C-9109-D4B085DF79D8}" srcOrd="3" destOrd="0" parTransId="{263953D2-E6F9-4643-8EE8-C3FA6F219326}" sibTransId="{038470E4-D0CA-4462-A9A9-6E7B274ECD99}"/>
    <dgm:cxn modelId="{3D6FA2D2-39A7-479A-AC04-3FF7F402F7ED}" type="presOf" srcId="{309FF3E0-6EA7-4C1D-873E-CFDA83DA0D3B}" destId="{FD2754C1-E632-4B73-9CCA-8329CBCFA258}" srcOrd="0" destOrd="0" presId="urn:microsoft.com/office/officeart/2008/layout/NameandTitleOrganizationalChart"/>
    <dgm:cxn modelId="{BC4E9E9E-47BB-45AD-995A-ED6B60585592}" type="presOf" srcId="{CA833BB1-F590-4B00-9D80-CF5060EE7AC2}" destId="{542E98DF-D0F5-45D3-9836-02A12E2DF6B3}" srcOrd="0" destOrd="0" presId="urn:microsoft.com/office/officeart/2008/layout/NameandTitleOrganizationalChart"/>
    <dgm:cxn modelId="{CCB4F466-798B-4699-9D8A-08C93DBD77B1}" type="presOf" srcId="{CA833BB1-F590-4B00-9D80-CF5060EE7AC2}" destId="{960FAFE2-3BE4-4200-92F9-5ECDAD277A2D}" srcOrd="1" destOrd="0" presId="urn:microsoft.com/office/officeart/2008/layout/NameandTitleOrganizationalChart"/>
    <dgm:cxn modelId="{567D4CC9-3900-4838-AB93-6258C36F647B}" type="presOf" srcId="{82D2F21E-856E-4986-AC4B-A901316097DA}" destId="{6077D182-5B8B-4235-BCA5-24BE7646D282}" srcOrd="0" destOrd="0" presId="urn:microsoft.com/office/officeart/2008/layout/NameandTitleOrganizationalChart"/>
    <dgm:cxn modelId="{928775BD-CEA3-4D9A-99A0-94A00A4338F4}" type="presOf" srcId="{D664221D-AE1C-4208-B8A1-96E9B81534F0}" destId="{73F126ED-8614-4C39-ADCA-057EBA3BA3C8}" srcOrd="1" destOrd="0" presId="urn:microsoft.com/office/officeart/2008/layout/NameandTitleOrganizationalChart"/>
    <dgm:cxn modelId="{48537034-3B87-40C4-B249-461C16AC0606}" type="presOf" srcId="{A1C4869E-713F-46FF-9178-16D4915DEC0D}" destId="{960D02B2-EEB7-4DA2-87FF-5A2167A464AE}" srcOrd="0" destOrd="0" presId="urn:microsoft.com/office/officeart/2008/layout/NameandTitleOrganizationalChart"/>
    <dgm:cxn modelId="{3B034B2A-BDF8-4530-A0DA-5D5A3E58D822}" type="presOf" srcId="{AED6C4BD-10D7-417C-9109-D4B085DF79D8}" destId="{8BC7D37D-B40B-437E-964A-11A66F730EAD}" srcOrd="0" destOrd="0" presId="urn:microsoft.com/office/officeart/2008/layout/NameandTitleOrganizationalChart"/>
    <dgm:cxn modelId="{3BA1F3D4-117C-4CCB-874C-E3C9B2A1F3A5}" type="presOf" srcId="{5F28B918-906E-4F88-AA57-E47D83F02E88}" destId="{0985DF48-3E6D-4161-A08E-D89F2A4A2B60}" srcOrd="1" destOrd="0" presId="urn:microsoft.com/office/officeart/2008/layout/NameandTitleOrganizationalChart"/>
    <dgm:cxn modelId="{334FAE5B-CEB7-4BCE-969D-D33A2E5B0B55}" type="presOf" srcId="{3069C6EB-632F-4A4F-B9BF-8A221240F189}" destId="{41FDE034-FDF7-4756-89EF-660AB9803BF2}" srcOrd="0" destOrd="0" presId="urn:microsoft.com/office/officeart/2008/layout/NameandTitleOrganizationalChart"/>
    <dgm:cxn modelId="{06A011C2-093C-44A9-BA07-1AD8DF79AA8F}" srcId="{761B2A53-97DE-4A73-8203-F53B8FC6786C}" destId="{90E97D21-59D2-45C0-9066-B1C8A341CA88}" srcOrd="0" destOrd="0" parTransId="{C9A013BF-A521-4077-AF46-53BF9CD27121}" sibTransId="{E1187DA4-99F6-436B-9FCF-85E7426B8B87}"/>
    <dgm:cxn modelId="{5D2F3900-6C3C-4504-B340-A4F1611F9F79}" type="presOf" srcId="{E1187DA4-99F6-436B-9FCF-85E7426B8B87}" destId="{2CFE6676-2B00-4F59-84C4-0D7F2DF0186B}" srcOrd="0" destOrd="0" presId="urn:microsoft.com/office/officeart/2008/layout/NameandTitleOrganizationalChart"/>
    <dgm:cxn modelId="{C2E9B032-8147-421E-A015-31C043630355}" type="presOf" srcId="{263953D2-E6F9-4643-8EE8-C3FA6F219326}" destId="{C66CC764-7096-4898-8199-D7BF3F459BBB}" srcOrd="0" destOrd="0" presId="urn:microsoft.com/office/officeart/2008/layout/NameandTitleOrganizationalChart"/>
    <dgm:cxn modelId="{8C8DFD14-6787-4B2E-9EFF-70A52D8AF213}" type="presOf" srcId="{7334D38D-1375-408A-8AE0-EDB97596076A}" destId="{B9BA7C7F-5E80-473E-849A-E6F4B094FD9A}" srcOrd="0" destOrd="0" presId="urn:microsoft.com/office/officeart/2008/layout/NameandTitleOrganizationalChart"/>
    <dgm:cxn modelId="{46E8BEAA-E1D9-492A-B1B8-07F03A44838D}" type="presOf" srcId="{E2650F4E-868E-459E-A092-0FE37CCEFD06}" destId="{E26AEED3-0853-4430-811E-1D27EF8524A8}" srcOrd="0" destOrd="0" presId="urn:microsoft.com/office/officeart/2008/layout/NameandTitleOrganizationalChart"/>
    <dgm:cxn modelId="{C85F53EC-786F-4F4C-94B4-BFA9306B4E7E}" srcId="{9816377C-CA66-4873-BFA3-6E364D86CEE4}" destId="{D664221D-AE1C-4208-B8A1-96E9B81534F0}" srcOrd="1" destOrd="0" parTransId="{309FF3E0-6EA7-4C1D-873E-CFDA83DA0D3B}" sibTransId="{7B81C682-7BD4-4D70-B984-CB9B3EB7109E}"/>
    <dgm:cxn modelId="{A555B3F9-0854-44A9-B46B-BB8192AC311D}" type="presOf" srcId="{761B2A53-97DE-4A73-8203-F53B8FC6786C}" destId="{99766D7A-5F10-46E0-B6D6-4EB34F3FDD61}" srcOrd="1" destOrd="0" presId="urn:microsoft.com/office/officeart/2008/layout/NameandTitleOrganizationalChart"/>
    <dgm:cxn modelId="{B0261C02-A1F2-4F5B-B88A-0A66E07CD444}" type="presOf" srcId="{4E9AD284-0E67-4F95-A63F-B92CDA2B6107}" destId="{37A54D3E-8158-449B-8FD6-ED9E379CFC31}" srcOrd="0" destOrd="0" presId="urn:microsoft.com/office/officeart/2008/layout/NameandTitleOrganizationalChart"/>
    <dgm:cxn modelId="{7DC9787B-845C-4EB0-AA0C-1BC9BD599186}" type="presOf" srcId="{F8321896-7661-47F3-952F-A5A556818BD9}" destId="{D9B0C917-42E9-4C4C-8D89-4A9EF5612CE2}" srcOrd="0" destOrd="0" presId="urn:microsoft.com/office/officeart/2008/layout/NameandTitleOrganizationalChart"/>
    <dgm:cxn modelId="{4BF93076-7B48-4A17-B4A8-77D8F45AA107}" type="presOf" srcId="{5F28B918-906E-4F88-AA57-E47D83F02E88}" destId="{87D7F144-9ADF-4A79-8594-4606123AF018}" srcOrd="0" destOrd="0" presId="urn:microsoft.com/office/officeart/2008/layout/NameandTitleOrganizationalChart"/>
    <dgm:cxn modelId="{8E8C9D26-9353-49AC-921D-8053EE04561D}" type="presOf" srcId="{C9A013BF-A521-4077-AF46-53BF9CD27121}" destId="{4256AD21-FFA3-40A8-96AD-FD0EA1F9CFE9}" srcOrd="0" destOrd="0" presId="urn:microsoft.com/office/officeart/2008/layout/NameandTitleOrganizationalChart"/>
    <dgm:cxn modelId="{94A237EA-7163-4853-9BE3-48A3B24F60A2}" srcId="{7E3D20CC-9B0F-486E-B088-1E792CE1FA75}" destId="{9816377C-CA66-4873-BFA3-6E364D86CEE4}" srcOrd="0" destOrd="0" parTransId="{F8321896-7661-47F3-952F-A5A556818BD9}" sibTransId="{2C1B8FDD-E9CF-44B0-B5C0-60B53C1FA907}"/>
    <dgm:cxn modelId="{4A9D9B9B-4D54-436C-88B1-E9703164B14A}" type="presOf" srcId="{90E97D21-59D2-45C0-9066-B1C8A341CA88}" destId="{2CE9F25E-7A0E-4D16-9E3E-37A3F2CBCC41}" srcOrd="0" destOrd="0" presId="urn:microsoft.com/office/officeart/2008/layout/NameandTitleOrganizationalChart"/>
    <dgm:cxn modelId="{F7E9E885-204C-4B05-8618-176BC5D86DB1}" type="presOf" srcId="{761B2A53-97DE-4A73-8203-F53B8FC6786C}" destId="{51F733E8-E124-4598-BE86-AFEDF7A12F05}" srcOrd="0" destOrd="0" presId="urn:microsoft.com/office/officeart/2008/layout/NameandTitleOrganizationalChart"/>
    <dgm:cxn modelId="{08D8A63F-7CF0-417D-8B0D-FA90FBDF89C7}" type="presOf" srcId="{9816377C-CA66-4873-BFA3-6E364D86CEE4}" destId="{A2568639-C48A-4361-B813-79B3F69CA822}" srcOrd="0" destOrd="0" presId="urn:microsoft.com/office/officeart/2008/layout/NameandTitleOrganizationalChart"/>
    <dgm:cxn modelId="{5CEAC4E2-31ED-4004-B6FE-9856DC6DA958}" type="presOf" srcId="{858DE9E8-50D4-4B77-A9AA-260DEA689A19}" destId="{883A0004-7E51-4776-AB8F-00DF680862C9}" srcOrd="0" destOrd="0" presId="urn:microsoft.com/office/officeart/2008/layout/NameandTitleOrganizationalChart"/>
    <dgm:cxn modelId="{DF5AE785-1821-4F1E-BC4B-2D7507E3682C}" type="presOf" srcId="{9816377C-CA66-4873-BFA3-6E364D86CEE4}" destId="{1F104FC4-0424-47CC-8142-9EB73DF234B3}" srcOrd="1" destOrd="0" presId="urn:microsoft.com/office/officeart/2008/layout/NameandTitleOrganizationalChart"/>
    <dgm:cxn modelId="{4E7A5015-5DA5-485A-9906-7FBDBC47B58A}" srcId="{9805FCE1-8EF2-4D7D-A30F-FF125B9E2597}" destId="{CA833BB1-F590-4B00-9D80-CF5060EE7AC2}" srcOrd="0" destOrd="0" parTransId="{F8B1B2EA-0F1E-4ACF-B9BA-D322BA6943E0}" sibTransId="{4E9AD284-0E67-4F95-A63F-B92CDA2B6107}"/>
    <dgm:cxn modelId="{F751B9F8-69C2-4B90-ADEA-B0466F3184A1}" type="presOf" srcId="{CE324FB9-D661-4813-9AC3-6DA2EEEFADAC}" destId="{C29850B1-E246-4CE3-AFBA-E0BA52F512E0}" srcOrd="1" destOrd="0" presId="urn:microsoft.com/office/officeart/2008/layout/NameandTitleOrganizationalChart"/>
    <dgm:cxn modelId="{1C77213E-322A-4699-89A6-0926BFF2D8C4}" srcId="{7E3D20CC-9B0F-486E-B088-1E792CE1FA75}" destId="{9805FCE1-8EF2-4D7D-A30F-FF125B9E2597}" srcOrd="1" destOrd="0" parTransId="{4F568B2B-5D3A-44F9-8D2F-6C4F617A1031}" sibTransId="{A1C4869E-713F-46FF-9178-16D4915DEC0D}"/>
    <dgm:cxn modelId="{A0342173-E140-41D3-A660-D362FE7A5AC1}" type="presOf" srcId="{9805FCE1-8EF2-4D7D-A30F-FF125B9E2597}" destId="{12BA1CDC-BF41-4EAC-B0E7-297CD7633B48}" srcOrd="0" destOrd="0" presId="urn:microsoft.com/office/officeart/2008/layout/NameandTitleOrganizationalChart"/>
    <dgm:cxn modelId="{57649921-BAEC-4D31-A417-F0C78BA3C0BA}" type="presOf" srcId="{AED6C4BD-10D7-417C-9109-D4B085DF79D8}" destId="{EE3F8D29-3C1A-4310-AC03-72D4E340CDAF}" srcOrd="1" destOrd="0" presId="urn:microsoft.com/office/officeart/2008/layout/NameandTitleOrganizationalChart"/>
    <dgm:cxn modelId="{1C51E439-FBB1-4231-8D7F-7991942DD1A1}" type="presOf" srcId="{D664221D-AE1C-4208-B8A1-96E9B81534F0}" destId="{9A1DE650-0DF0-41B8-87C8-5191FEE70D28}" srcOrd="0" destOrd="0" presId="urn:microsoft.com/office/officeart/2008/layout/NameandTitleOrganizationalChart"/>
    <dgm:cxn modelId="{AC456C6D-B684-4409-8B75-410F9DA34D6D}" type="presOf" srcId="{20329DBF-A4FF-49E0-A822-7B4BEA610FBE}" destId="{FE0350CC-55F9-41F0-A0C0-98F84E435369}" srcOrd="0" destOrd="0" presId="urn:microsoft.com/office/officeart/2008/layout/NameandTitleOrganizationalChart"/>
    <dgm:cxn modelId="{E8C68C35-E96C-44E2-BB64-EF8982D6B088}" type="presOf" srcId="{9805FCE1-8EF2-4D7D-A30F-FF125B9E2597}" destId="{8EB30363-824B-4906-8F57-E75BFCB632F4}" srcOrd="1" destOrd="0" presId="urn:microsoft.com/office/officeart/2008/layout/NameandTitleOrganizationalChart"/>
    <dgm:cxn modelId="{99ED2E0D-6D95-4115-8247-AB6D43390000}" type="presOf" srcId="{CE324FB9-D661-4813-9AC3-6DA2EEEFADAC}" destId="{BAB3D042-025C-471F-B939-4A4CE41ED409}" srcOrd="0" destOrd="0" presId="urn:microsoft.com/office/officeart/2008/layout/NameandTitleOrganizationalChart"/>
    <dgm:cxn modelId="{205F4933-6E46-4513-84B1-7E8C1F1AE7D0}" type="presParOf" srcId="{B9BA7C7F-5E80-473E-849A-E6F4B094FD9A}" destId="{818349D0-B533-48D7-AC19-65217EBDB3C6}" srcOrd="0" destOrd="0" presId="urn:microsoft.com/office/officeart/2008/layout/NameandTitleOrganizationalChart"/>
    <dgm:cxn modelId="{0FC600FF-C073-488C-B7BB-690DEE22D184}" type="presParOf" srcId="{818349D0-B533-48D7-AC19-65217EBDB3C6}" destId="{B7100100-57DF-40D6-A1F6-8D2958C85043}" srcOrd="0" destOrd="0" presId="urn:microsoft.com/office/officeart/2008/layout/NameandTitleOrganizationalChart"/>
    <dgm:cxn modelId="{7F2A5CC5-03F4-438B-BD0E-32B5F10D2C81}" type="presParOf" srcId="{B7100100-57DF-40D6-A1F6-8D2958C85043}" destId="{ADA7951F-EF23-4D17-B31E-60A0926468EE}" srcOrd="0" destOrd="0" presId="urn:microsoft.com/office/officeart/2008/layout/NameandTitleOrganizationalChart"/>
    <dgm:cxn modelId="{C8EE7C69-8C29-4F8F-9116-9ED928EAC44C}" type="presParOf" srcId="{B7100100-57DF-40D6-A1F6-8D2958C85043}" destId="{8A69615D-F8F8-429C-AFBC-140CD881FA23}" srcOrd="1" destOrd="0" presId="urn:microsoft.com/office/officeart/2008/layout/NameandTitleOrganizationalChart"/>
    <dgm:cxn modelId="{D384A3BC-D50F-4D51-91FA-807B18BEA6F1}" type="presParOf" srcId="{B7100100-57DF-40D6-A1F6-8D2958C85043}" destId="{5C461C12-CB89-4498-9DFD-708F3D4A5AE8}" srcOrd="2" destOrd="0" presId="urn:microsoft.com/office/officeart/2008/layout/NameandTitleOrganizationalChart"/>
    <dgm:cxn modelId="{5095D195-9B7E-465B-BF45-09C1BBD165EF}" type="presParOf" srcId="{818349D0-B533-48D7-AC19-65217EBDB3C6}" destId="{1CB22586-83BA-4D34-9D63-37F8793B90B6}" srcOrd="1" destOrd="0" presId="urn:microsoft.com/office/officeart/2008/layout/NameandTitleOrganizationalChart"/>
    <dgm:cxn modelId="{E080AA6E-3166-45B2-B2D9-9FC40ECE3B99}" type="presParOf" srcId="{1CB22586-83BA-4D34-9D63-37F8793B90B6}" destId="{883A0004-7E51-4776-AB8F-00DF680862C9}" srcOrd="0" destOrd="0" presId="urn:microsoft.com/office/officeart/2008/layout/NameandTitleOrganizationalChart"/>
    <dgm:cxn modelId="{283481F6-0660-4E1F-85C9-5E7504F0C864}" type="presParOf" srcId="{1CB22586-83BA-4D34-9D63-37F8793B90B6}" destId="{25EAA120-D58A-4283-8FDC-BAEDA6C76A61}" srcOrd="1" destOrd="0" presId="urn:microsoft.com/office/officeart/2008/layout/NameandTitleOrganizationalChart"/>
    <dgm:cxn modelId="{2BBAA5E0-6236-4E77-9140-09FD6026A7E4}" type="presParOf" srcId="{25EAA120-D58A-4283-8FDC-BAEDA6C76A61}" destId="{94AA2E85-C7A4-4017-88D3-BFC245F97264}" srcOrd="0" destOrd="0" presId="urn:microsoft.com/office/officeart/2008/layout/NameandTitleOrganizationalChart"/>
    <dgm:cxn modelId="{9601C07D-C0C5-40F6-9424-87C008D15EB1}" type="presParOf" srcId="{94AA2E85-C7A4-4017-88D3-BFC245F97264}" destId="{B12BD221-688A-45A4-B05A-AF54B7DBC4B8}" srcOrd="0" destOrd="0" presId="urn:microsoft.com/office/officeart/2008/layout/NameandTitleOrganizationalChart"/>
    <dgm:cxn modelId="{AB503DB1-9219-4D06-B22E-C1F8FECB2EBE}" type="presParOf" srcId="{94AA2E85-C7A4-4017-88D3-BFC245F97264}" destId="{9F25BC85-E77C-409A-89C2-95BA1AD81163}" srcOrd="1" destOrd="0" presId="urn:microsoft.com/office/officeart/2008/layout/NameandTitleOrganizationalChart"/>
    <dgm:cxn modelId="{8D9E621B-7310-4B07-9891-9DCB85E026C9}" type="presParOf" srcId="{94AA2E85-C7A4-4017-88D3-BFC245F97264}" destId="{5F55DB1A-F255-4B0D-B27A-17876473A03C}" srcOrd="2" destOrd="0" presId="urn:microsoft.com/office/officeart/2008/layout/NameandTitleOrganizationalChart"/>
    <dgm:cxn modelId="{E53A9E34-6279-4496-BB9E-AC23055468E5}" type="presParOf" srcId="{25EAA120-D58A-4283-8FDC-BAEDA6C76A61}" destId="{2068F839-2697-44F9-B1A6-3F3B26A2AD90}" srcOrd="1" destOrd="0" presId="urn:microsoft.com/office/officeart/2008/layout/NameandTitleOrganizationalChart"/>
    <dgm:cxn modelId="{C62EF966-9C18-4992-8C0B-1C888749EFFA}" type="presParOf" srcId="{2068F839-2697-44F9-B1A6-3F3B26A2AD90}" destId="{D9B0C917-42E9-4C4C-8D89-4A9EF5612CE2}" srcOrd="0" destOrd="0" presId="urn:microsoft.com/office/officeart/2008/layout/NameandTitleOrganizationalChart"/>
    <dgm:cxn modelId="{7878048E-E207-4B5C-8B85-653520458EA7}" type="presParOf" srcId="{2068F839-2697-44F9-B1A6-3F3B26A2AD90}" destId="{6B60A97B-3094-446A-BC28-00CB6942FCBF}" srcOrd="1" destOrd="0" presId="urn:microsoft.com/office/officeart/2008/layout/NameandTitleOrganizationalChart"/>
    <dgm:cxn modelId="{5D0B5E76-44EF-4ED1-AB4B-11652B96F16B}" type="presParOf" srcId="{6B60A97B-3094-446A-BC28-00CB6942FCBF}" destId="{618B7A09-8361-4330-BA68-D799B75F7C9E}" srcOrd="0" destOrd="0" presId="urn:microsoft.com/office/officeart/2008/layout/NameandTitleOrganizationalChart"/>
    <dgm:cxn modelId="{124D2B0C-0549-489C-A4D3-DD34F11C9FF2}" type="presParOf" srcId="{618B7A09-8361-4330-BA68-D799B75F7C9E}" destId="{A2568639-C48A-4361-B813-79B3F69CA822}" srcOrd="0" destOrd="0" presId="urn:microsoft.com/office/officeart/2008/layout/NameandTitleOrganizationalChart"/>
    <dgm:cxn modelId="{FAE84A13-CEFB-4B38-B011-5EBB34B38B93}" type="presParOf" srcId="{618B7A09-8361-4330-BA68-D799B75F7C9E}" destId="{96F1EF70-9149-4113-91E7-50757FEEF8B5}" srcOrd="1" destOrd="0" presId="urn:microsoft.com/office/officeart/2008/layout/NameandTitleOrganizationalChart"/>
    <dgm:cxn modelId="{230B6A82-7111-4815-98E7-B5FCECDCBCEC}" type="presParOf" srcId="{618B7A09-8361-4330-BA68-D799B75F7C9E}" destId="{1F104FC4-0424-47CC-8142-9EB73DF234B3}" srcOrd="2" destOrd="0" presId="urn:microsoft.com/office/officeart/2008/layout/NameandTitleOrganizationalChart"/>
    <dgm:cxn modelId="{14CAFEEA-10C5-4E9F-81FD-85E428AD05DA}" type="presParOf" srcId="{6B60A97B-3094-446A-BC28-00CB6942FCBF}" destId="{D81C2454-B4EF-462E-A275-CB1515906454}" srcOrd="1" destOrd="0" presId="urn:microsoft.com/office/officeart/2008/layout/NameandTitleOrganizationalChart"/>
    <dgm:cxn modelId="{31AD1628-7F53-4813-8AB5-CFAB307E4A3A}" type="presParOf" srcId="{D81C2454-B4EF-462E-A275-CB1515906454}" destId="{6077D182-5B8B-4235-BCA5-24BE7646D282}" srcOrd="0" destOrd="0" presId="urn:microsoft.com/office/officeart/2008/layout/NameandTitleOrganizationalChart"/>
    <dgm:cxn modelId="{8B52FE9B-1C35-47E9-94D6-D634E1A4D1BD}" type="presParOf" srcId="{D81C2454-B4EF-462E-A275-CB1515906454}" destId="{F75DA0C3-DAF2-4279-9195-E5FF00085CCA}" srcOrd="1" destOrd="0" presId="urn:microsoft.com/office/officeart/2008/layout/NameandTitleOrganizationalChart"/>
    <dgm:cxn modelId="{C5BCE044-6F85-48A6-9715-4927A79D7028}" type="presParOf" srcId="{F75DA0C3-DAF2-4279-9195-E5FF00085CCA}" destId="{818457E5-18CC-41CC-8E9B-5319BD262C90}" srcOrd="0" destOrd="0" presId="urn:microsoft.com/office/officeart/2008/layout/NameandTitleOrganizationalChart"/>
    <dgm:cxn modelId="{CF185FBF-2FAF-45F0-8335-67F3DBCCBCF1}" type="presParOf" srcId="{818457E5-18CC-41CC-8E9B-5319BD262C90}" destId="{87D7F144-9ADF-4A79-8594-4606123AF018}" srcOrd="0" destOrd="0" presId="urn:microsoft.com/office/officeart/2008/layout/NameandTitleOrganizationalChart"/>
    <dgm:cxn modelId="{D117D649-90DD-43D5-BF7B-FE4DB2B25A61}" type="presParOf" srcId="{818457E5-18CC-41CC-8E9B-5319BD262C90}" destId="{E26AEED3-0853-4430-811E-1D27EF8524A8}" srcOrd="1" destOrd="0" presId="urn:microsoft.com/office/officeart/2008/layout/NameandTitleOrganizationalChart"/>
    <dgm:cxn modelId="{A7338258-42CF-46BC-855E-8F5BF4F565E2}" type="presParOf" srcId="{818457E5-18CC-41CC-8E9B-5319BD262C90}" destId="{0985DF48-3E6D-4161-A08E-D89F2A4A2B60}" srcOrd="2" destOrd="0" presId="urn:microsoft.com/office/officeart/2008/layout/NameandTitleOrganizationalChart"/>
    <dgm:cxn modelId="{BA56412C-4426-4BC0-8338-5CB532E44F88}" type="presParOf" srcId="{F75DA0C3-DAF2-4279-9195-E5FF00085CCA}" destId="{5A47D5E3-0F1F-4165-B922-F22AE0ECD544}" srcOrd="1" destOrd="0" presId="urn:microsoft.com/office/officeart/2008/layout/NameandTitleOrganizationalChart"/>
    <dgm:cxn modelId="{6E621AC2-B8B3-43BB-BEE5-53F7079F1853}" type="presParOf" srcId="{F75DA0C3-DAF2-4279-9195-E5FF00085CCA}" destId="{A1C1D61D-DA22-4FC6-90FC-BD3372821FAF}" srcOrd="2" destOrd="0" presId="urn:microsoft.com/office/officeart/2008/layout/NameandTitleOrganizationalChart"/>
    <dgm:cxn modelId="{C6D706DA-C2C3-42DF-A13D-0C0D6AEF5C74}" type="presParOf" srcId="{D81C2454-B4EF-462E-A275-CB1515906454}" destId="{FD2754C1-E632-4B73-9CCA-8329CBCFA258}" srcOrd="2" destOrd="0" presId="urn:microsoft.com/office/officeart/2008/layout/NameandTitleOrganizationalChart"/>
    <dgm:cxn modelId="{466D3213-CDEB-4822-A9B3-E0299CDA7C23}" type="presParOf" srcId="{D81C2454-B4EF-462E-A275-CB1515906454}" destId="{7F10AE91-212A-4E45-A19B-BFEBEF62AA28}" srcOrd="3" destOrd="0" presId="urn:microsoft.com/office/officeart/2008/layout/NameandTitleOrganizationalChart"/>
    <dgm:cxn modelId="{4677CABE-6D62-483D-95D2-646BCADF8808}" type="presParOf" srcId="{7F10AE91-212A-4E45-A19B-BFEBEF62AA28}" destId="{F5BE1A3B-F45C-4C1A-990B-9EB54811BFE4}" srcOrd="0" destOrd="0" presId="urn:microsoft.com/office/officeart/2008/layout/NameandTitleOrganizationalChart"/>
    <dgm:cxn modelId="{7FC9BF93-03F3-4549-B35C-F0209CBD2DE1}" type="presParOf" srcId="{F5BE1A3B-F45C-4C1A-990B-9EB54811BFE4}" destId="{9A1DE650-0DF0-41B8-87C8-5191FEE70D28}" srcOrd="0" destOrd="0" presId="urn:microsoft.com/office/officeart/2008/layout/NameandTitleOrganizationalChart"/>
    <dgm:cxn modelId="{3F7E109B-1D3E-423F-AEB9-B8B143674A3E}" type="presParOf" srcId="{F5BE1A3B-F45C-4C1A-990B-9EB54811BFE4}" destId="{48A2BBE2-32D5-475D-8ED1-880F01E8A155}" srcOrd="1" destOrd="0" presId="urn:microsoft.com/office/officeart/2008/layout/NameandTitleOrganizationalChart"/>
    <dgm:cxn modelId="{B1BDAA8E-9585-4DC9-9E03-68CAB615A37C}" type="presParOf" srcId="{F5BE1A3B-F45C-4C1A-990B-9EB54811BFE4}" destId="{73F126ED-8614-4C39-ADCA-057EBA3BA3C8}" srcOrd="2" destOrd="0" presId="urn:microsoft.com/office/officeart/2008/layout/NameandTitleOrganizationalChart"/>
    <dgm:cxn modelId="{7F7F9E4D-279C-4E44-991C-538757AA310D}" type="presParOf" srcId="{7F10AE91-212A-4E45-A19B-BFEBEF62AA28}" destId="{6AE9485C-A652-488C-829A-6FEA2DCEC6C3}" srcOrd="1" destOrd="0" presId="urn:microsoft.com/office/officeart/2008/layout/NameandTitleOrganizationalChart"/>
    <dgm:cxn modelId="{48D4DB6F-EB5E-4D80-97CB-3AD22BFA0359}" type="presParOf" srcId="{7F10AE91-212A-4E45-A19B-BFEBEF62AA28}" destId="{385FE272-03B2-49F1-8E1E-CAF9ABAB2C8E}" srcOrd="2" destOrd="0" presId="urn:microsoft.com/office/officeart/2008/layout/NameandTitleOrganizationalChart"/>
    <dgm:cxn modelId="{0A69EB70-E405-48D5-ACB2-AF8FDAA18D90}" type="presParOf" srcId="{D81C2454-B4EF-462E-A275-CB1515906454}" destId="{41FDE034-FDF7-4756-89EF-660AB9803BF2}" srcOrd="4" destOrd="0" presId="urn:microsoft.com/office/officeart/2008/layout/NameandTitleOrganizationalChart"/>
    <dgm:cxn modelId="{E1234ADA-0EA7-41A6-AE48-CD8B5E102F20}" type="presParOf" srcId="{D81C2454-B4EF-462E-A275-CB1515906454}" destId="{ECA8BE72-4D5E-4205-A9C7-A0E4D21B59E1}" srcOrd="5" destOrd="0" presId="urn:microsoft.com/office/officeart/2008/layout/NameandTitleOrganizationalChart"/>
    <dgm:cxn modelId="{46449809-9870-4557-9BE0-6C2204A92553}" type="presParOf" srcId="{ECA8BE72-4D5E-4205-A9C7-A0E4D21B59E1}" destId="{77DA172D-0A04-4D41-8144-EA12BCF29357}" srcOrd="0" destOrd="0" presId="urn:microsoft.com/office/officeart/2008/layout/NameandTitleOrganizationalChart"/>
    <dgm:cxn modelId="{501346BF-A343-4D0F-9F52-83B6375EC556}" type="presParOf" srcId="{77DA172D-0A04-4D41-8144-EA12BCF29357}" destId="{BAB3D042-025C-471F-B939-4A4CE41ED409}" srcOrd="0" destOrd="0" presId="urn:microsoft.com/office/officeart/2008/layout/NameandTitleOrganizationalChart"/>
    <dgm:cxn modelId="{84701B49-F086-44F3-83DF-05E1952A4241}" type="presParOf" srcId="{77DA172D-0A04-4D41-8144-EA12BCF29357}" destId="{E1352923-C8CF-421D-B532-5B73793CCE17}" srcOrd="1" destOrd="0" presId="urn:microsoft.com/office/officeart/2008/layout/NameandTitleOrganizationalChart"/>
    <dgm:cxn modelId="{95DAE10B-74E6-47AB-841E-934588191E99}" type="presParOf" srcId="{77DA172D-0A04-4D41-8144-EA12BCF29357}" destId="{C29850B1-E246-4CE3-AFBA-E0BA52F512E0}" srcOrd="2" destOrd="0" presId="urn:microsoft.com/office/officeart/2008/layout/NameandTitleOrganizationalChart"/>
    <dgm:cxn modelId="{BF88A478-71B8-4780-BC81-B77AB592A1FD}" type="presParOf" srcId="{ECA8BE72-4D5E-4205-A9C7-A0E4D21B59E1}" destId="{F1B75542-4763-4002-8E03-D584CEE0B739}" srcOrd="1" destOrd="0" presId="urn:microsoft.com/office/officeart/2008/layout/NameandTitleOrganizationalChart"/>
    <dgm:cxn modelId="{0B7CD5B4-B343-4E4F-B382-60709B6BB193}" type="presParOf" srcId="{ECA8BE72-4D5E-4205-A9C7-A0E4D21B59E1}" destId="{E383E2BB-093B-4D8C-BED3-9DA3D087C7B0}" srcOrd="2" destOrd="0" presId="urn:microsoft.com/office/officeart/2008/layout/NameandTitleOrganizationalChart"/>
    <dgm:cxn modelId="{F50CAD56-0DA8-47F1-8D3A-1389CFF86CB7}" type="presParOf" srcId="{D81C2454-B4EF-462E-A275-CB1515906454}" destId="{C66CC764-7096-4898-8199-D7BF3F459BBB}" srcOrd="6" destOrd="0" presId="urn:microsoft.com/office/officeart/2008/layout/NameandTitleOrganizationalChart"/>
    <dgm:cxn modelId="{78DC46C0-EF81-40E3-8E67-2A16399C9C4D}" type="presParOf" srcId="{D81C2454-B4EF-462E-A275-CB1515906454}" destId="{894EF676-B79D-48F2-B705-97BC93792AFF}" srcOrd="7" destOrd="0" presId="urn:microsoft.com/office/officeart/2008/layout/NameandTitleOrganizationalChart"/>
    <dgm:cxn modelId="{96058564-F8C8-4349-B985-1BF2B2EE2825}" type="presParOf" srcId="{894EF676-B79D-48F2-B705-97BC93792AFF}" destId="{BAD2D264-D590-49EE-B74D-A67E3BF94D69}" srcOrd="0" destOrd="0" presId="urn:microsoft.com/office/officeart/2008/layout/NameandTitleOrganizationalChart"/>
    <dgm:cxn modelId="{7610422C-0D1E-44A7-AB0A-4DCCEE41EC70}" type="presParOf" srcId="{BAD2D264-D590-49EE-B74D-A67E3BF94D69}" destId="{8BC7D37D-B40B-437E-964A-11A66F730EAD}" srcOrd="0" destOrd="0" presId="urn:microsoft.com/office/officeart/2008/layout/NameandTitleOrganizationalChart"/>
    <dgm:cxn modelId="{0295742E-3E92-48C8-B672-8EFF4453FE99}" type="presParOf" srcId="{BAD2D264-D590-49EE-B74D-A67E3BF94D69}" destId="{5C5E471A-8563-4D42-9D79-7CDB7BABE48E}" srcOrd="1" destOrd="0" presId="urn:microsoft.com/office/officeart/2008/layout/NameandTitleOrganizationalChart"/>
    <dgm:cxn modelId="{3F9B51AF-A68F-4FE2-A6B7-5F6FFCFC5023}" type="presParOf" srcId="{BAD2D264-D590-49EE-B74D-A67E3BF94D69}" destId="{EE3F8D29-3C1A-4310-AC03-72D4E340CDAF}" srcOrd="2" destOrd="0" presId="urn:microsoft.com/office/officeart/2008/layout/NameandTitleOrganizationalChart"/>
    <dgm:cxn modelId="{682F330B-103C-47E2-83E6-5E3D81677E21}" type="presParOf" srcId="{894EF676-B79D-48F2-B705-97BC93792AFF}" destId="{EF0EFEDD-4426-4506-A58C-8F1951E001D1}" srcOrd="1" destOrd="0" presId="urn:microsoft.com/office/officeart/2008/layout/NameandTitleOrganizationalChart"/>
    <dgm:cxn modelId="{E6475750-3D7D-45E6-B3C9-11449FA861D5}" type="presParOf" srcId="{894EF676-B79D-48F2-B705-97BC93792AFF}" destId="{7FB4C469-5EE6-4736-9E79-1D88D2AF3EA0}" srcOrd="2" destOrd="0" presId="urn:microsoft.com/office/officeart/2008/layout/NameandTitleOrganizationalChart"/>
    <dgm:cxn modelId="{5D52DD15-0512-43F9-9E3A-705D749F217C}" type="presParOf" srcId="{6B60A97B-3094-446A-BC28-00CB6942FCBF}" destId="{F5AC25D4-1979-459F-844F-E0B97EB6B420}" srcOrd="2" destOrd="0" presId="urn:microsoft.com/office/officeart/2008/layout/NameandTitleOrganizationalChart"/>
    <dgm:cxn modelId="{0592854A-6BEC-47F2-917E-F84B121CE9FD}" type="presParOf" srcId="{2068F839-2697-44F9-B1A6-3F3B26A2AD90}" destId="{E87B7177-C1D2-490D-BFB2-FCE75D000B70}" srcOrd="2" destOrd="0" presId="urn:microsoft.com/office/officeart/2008/layout/NameandTitleOrganizationalChart"/>
    <dgm:cxn modelId="{9F677491-54B1-4C27-9BBE-D1373BF0381A}" type="presParOf" srcId="{2068F839-2697-44F9-B1A6-3F3B26A2AD90}" destId="{BAFCB20A-2764-412B-A7D8-82DFBE83B14C}" srcOrd="3" destOrd="0" presId="urn:microsoft.com/office/officeart/2008/layout/NameandTitleOrganizationalChart"/>
    <dgm:cxn modelId="{E9908858-5B8B-4EBE-A822-4149FEEC3264}" type="presParOf" srcId="{BAFCB20A-2764-412B-A7D8-82DFBE83B14C}" destId="{66647C65-E43B-4C05-89D3-558D98B925B4}" srcOrd="0" destOrd="0" presId="urn:microsoft.com/office/officeart/2008/layout/NameandTitleOrganizationalChart"/>
    <dgm:cxn modelId="{48333C3F-5E6A-4D1E-841F-C70D330D0AF7}" type="presParOf" srcId="{66647C65-E43B-4C05-89D3-558D98B925B4}" destId="{12BA1CDC-BF41-4EAC-B0E7-297CD7633B48}" srcOrd="0" destOrd="0" presId="urn:microsoft.com/office/officeart/2008/layout/NameandTitleOrganizationalChart"/>
    <dgm:cxn modelId="{E9F99051-F3DD-4E9F-BF39-67D930579E60}" type="presParOf" srcId="{66647C65-E43B-4C05-89D3-558D98B925B4}" destId="{960D02B2-EEB7-4DA2-87FF-5A2167A464AE}" srcOrd="1" destOrd="0" presId="urn:microsoft.com/office/officeart/2008/layout/NameandTitleOrganizationalChart"/>
    <dgm:cxn modelId="{9E840EA9-6FBD-42C6-B1C1-7B14E6D2912C}" type="presParOf" srcId="{66647C65-E43B-4C05-89D3-558D98B925B4}" destId="{8EB30363-824B-4906-8F57-E75BFCB632F4}" srcOrd="2" destOrd="0" presId="urn:microsoft.com/office/officeart/2008/layout/NameandTitleOrganizationalChart"/>
    <dgm:cxn modelId="{529C4FE2-D6FA-4237-A3A4-22F103FDA812}" type="presParOf" srcId="{BAFCB20A-2764-412B-A7D8-82DFBE83B14C}" destId="{828D605E-E7F2-4882-99A5-959170E2767A}" srcOrd="1" destOrd="0" presId="urn:microsoft.com/office/officeart/2008/layout/NameandTitleOrganizationalChart"/>
    <dgm:cxn modelId="{3675020C-23BD-44DB-9972-E5D6B35DCFF7}" type="presParOf" srcId="{828D605E-E7F2-4882-99A5-959170E2767A}" destId="{5C02EAFD-8CC8-48E1-B4F4-106665620A6E}" srcOrd="0" destOrd="0" presId="urn:microsoft.com/office/officeart/2008/layout/NameandTitleOrganizationalChart"/>
    <dgm:cxn modelId="{062AE610-F526-4F42-8EE5-E2B489304C52}" type="presParOf" srcId="{828D605E-E7F2-4882-99A5-959170E2767A}" destId="{A989152C-24D2-45CD-81E3-5EBB1B32AC03}" srcOrd="1" destOrd="0" presId="urn:microsoft.com/office/officeart/2008/layout/NameandTitleOrganizationalChart"/>
    <dgm:cxn modelId="{E33E7F92-7D76-42AF-8A37-F07CA7165C99}" type="presParOf" srcId="{A989152C-24D2-45CD-81E3-5EBB1B32AC03}" destId="{79109D8D-0972-474B-9817-53357C66EB4C}" srcOrd="0" destOrd="0" presId="urn:microsoft.com/office/officeart/2008/layout/NameandTitleOrganizationalChart"/>
    <dgm:cxn modelId="{0A679B4F-8233-4C96-AE54-99D280F3E5C3}" type="presParOf" srcId="{79109D8D-0972-474B-9817-53357C66EB4C}" destId="{542E98DF-D0F5-45D3-9836-02A12E2DF6B3}" srcOrd="0" destOrd="0" presId="urn:microsoft.com/office/officeart/2008/layout/NameandTitleOrganizationalChart"/>
    <dgm:cxn modelId="{B7752816-77DC-4DE4-9D06-72D806744C09}" type="presParOf" srcId="{79109D8D-0972-474B-9817-53357C66EB4C}" destId="{37A54D3E-8158-449B-8FD6-ED9E379CFC31}" srcOrd="1" destOrd="0" presId="urn:microsoft.com/office/officeart/2008/layout/NameandTitleOrganizationalChart"/>
    <dgm:cxn modelId="{2EEE58CC-88DB-4860-8E24-64FD9B65CF2E}" type="presParOf" srcId="{79109D8D-0972-474B-9817-53357C66EB4C}" destId="{960FAFE2-3BE4-4200-92F9-5ECDAD277A2D}" srcOrd="2" destOrd="0" presId="urn:microsoft.com/office/officeart/2008/layout/NameandTitleOrganizationalChart"/>
    <dgm:cxn modelId="{E2A4332C-3748-4E03-85EF-706114938C7E}" type="presParOf" srcId="{A989152C-24D2-45CD-81E3-5EBB1B32AC03}" destId="{721E15BD-9100-4596-B3AA-0851AD660FFA}" srcOrd="1" destOrd="0" presId="urn:microsoft.com/office/officeart/2008/layout/NameandTitleOrganizationalChart"/>
    <dgm:cxn modelId="{DF20C3AC-B2C2-4262-9853-D34B3244A9F7}" type="presParOf" srcId="{A989152C-24D2-45CD-81E3-5EBB1B32AC03}" destId="{154FA466-0E15-4FEE-95CC-0DD97D9433DF}" srcOrd="2" destOrd="0" presId="urn:microsoft.com/office/officeart/2008/layout/NameandTitleOrganizationalChart"/>
    <dgm:cxn modelId="{95EC960D-A84C-47C0-A493-9C6830A8C1C2}" type="presParOf" srcId="{BAFCB20A-2764-412B-A7D8-82DFBE83B14C}" destId="{93017380-31C5-4CBF-BE68-4FDCB2CA0BD2}" srcOrd="2" destOrd="0" presId="urn:microsoft.com/office/officeart/2008/layout/NameandTitleOrganizationalChart"/>
    <dgm:cxn modelId="{2759D54C-4692-4ACE-B711-A35A2AB935B1}" type="presParOf" srcId="{2068F839-2697-44F9-B1A6-3F3B26A2AD90}" destId="{6A6D0E88-C282-49D1-8F56-7086C3A224E8}" srcOrd="4" destOrd="0" presId="urn:microsoft.com/office/officeart/2008/layout/NameandTitleOrganizationalChart"/>
    <dgm:cxn modelId="{51B14A9F-729D-498F-80FA-74C60BA783E9}" type="presParOf" srcId="{2068F839-2697-44F9-B1A6-3F3B26A2AD90}" destId="{FA8556CA-C4E8-4D9A-A599-071CDD6E56F2}" srcOrd="5" destOrd="0" presId="urn:microsoft.com/office/officeart/2008/layout/NameandTitleOrganizationalChart"/>
    <dgm:cxn modelId="{FD5843D0-9CBB-4778-9B47-51DDE59F4C05}" type="presParOf" srcId="{FA8556CA-C4E8-4D9A-A599-071CDD6E56F2}" destId="{BA5E86A0-2BED-435D-B223-9C7EDF7DF068}" srcOrd="0" destOrd="0" presId="urn:microsoft.com/office/officeart/2008/layout/NameandTitleOrganizationalChart"/>
    <dgm:cxn modelId="{5D296F80-87C8-4294-91C9-ABD87845CF88}" type="presParOf" srcId="{BA5E86A0-2BED-435D-B223-9C7EDF7DF068}" destId="{51F733E8-E124-4598-BE86-AFEDF7A12F05}" srcOrd="0" destOrd="0" presId="urn:microsoft.com/office/officeart/2008/layout/NameandTitleOrganizationalChart"/>
    <dgm:cxn modelId="{390E2E53-3654-42ED-8B3A-0A28E94D1FEC}" type="presParOf" srcId="{BA5E86A0-2BED-435D-B223-9C7EDF7DF068}" destId="{FE0350CC-55F9-41F0-A0C0-98F84E435369}" srcOrd="1" destOrd="0" presId="urn:microsoft.com/office/officeart/2008/layout/NameandTitleOrganizationalChart"/>
    <dgm:cxn modelId="{7408DB22-4E54-4B08-98AF-84AFFEC95808}" type="presParOf" srcId="{BA5E86A0-2BED-435D-B223-9C7EDF7DF068}" destId="{99766D7A-5F10-46E0-B6D6-4EB34F3FDD61}" srcOrd="2" destOrd="0" presId="urn:microsoft.com/office/officeart/2008/layout/NameandTitleOrganizationalChart"/>
    <dgm:cxn modelId="{EDB7CFF7-BC22-4574-B8D6-725E06F71EC2}" type="presParOf" srcId="{FA8556CA-C4E8-4D9A-A599-071CDD6E56F2}" destId="{506AD44F-CC09-417B-8898-7DAA103B9410}" srcOrd="1" destOrd="0" presId="urn:microsoft.com/office/officeart/2008/layout/NameandTitleOrganizationalChart"/>
    <dgm:cxn modelId="{6D987606-5468-47E0-8A55-1FF5C907379F}" type="presParOf" srcId="{506AD44F-CC09-417B-8898-7DAA103B9410}" destId="{4256AD21-FFA3-40A8-96AD-FD0EA1F9CFE9}" srcOrd="0" destOrd="0" presId="urn:microsoft.com/office/officeart/2008/layout/NameandTitleOrganizationalChart"/>
    <dgm:cxn modelId="{4E75F65D-0BF6-46DE-9DFE-724733E2A041}" type="presParOf" srcId="{506AD44F-CC09-417B-8898-7DAA103B9410}" destId="{442C0D51-E86E-4776-85CB-66639CD297F8}" srcOrd="1" destOrd="0" presId="urn:microsoft.com/office/officeart/2008/layout/NameandTitleOrganizationalChart"/>
    <dgm:cxn modelId="{C183DF75-E2FD-4E6E-8D8D-87CA31277ED5}" type="presParOf" srcId="{442C0D51-E86E-4776-85CB-66639CD297F8}" destId="{0ADA3DF8-3742-4225-A2AC-4BDE0CF154AA}" srcOrd="0" destOrd="0" presId="urn:microsoft.com/office/officeart/2008/layout/NameandTitleOrganizationalChart"/>
    <dgm:cxn modelId="{776260ED-19E5-4FD4-BD8E-A351E537D924}" type="presParOf" srcId="{0ADA3DF8-3742-4225-A2AC-4BDE0CF154AA}" destId="{2CE9F25E-7A0E-4D16-9E3E-37A3F2CBCC41}" srcOrd="0" destOrd="0" presId="urn:microsoft.com/office/officeart/2008/layout/NameandTitleOrganizationalChart"/>
    <dgm:cxn modelId="{0C98B4F6-9C47-481F-9A19-1B5D62A16175}" type="presParOf" srcId="{0ADA3DF8-3742-4225-A2AC-4BDE0CF154AA}" destId="{2CFE6676-2B00-4F59-84C4-0D7F2DF0186B}" srcOrd="1" destOrd="0" presId="urn:microsoft.com/office/officeart/2008/layout/NameandTitleOrganizationalChart"/>
    <dgm:cxn modelId="{2E9A1AB4-0EF4-43A5-992B-D92C84205D08}" type="presParOf" srcId="{0ADA3DF8-3742-4225-A2AC-4BDE0CF154AA}" destId="{D4DB7913-90CB-433A-8A8B-BC2E861CB270}" srcOrd="2" destOrd="0" presId="urn:microsoft.com/office/officeart/2008/layout/NameandTitleOrganizationalChart"/>
    <dgm:cxn modelId="{B5B233F1-FA68-4DA2-965D-BFFD831D319D}" type="presParOf" srcId="{442C0D51-E86E-4776-85CB-66639CD297F8}" destId="{2B7D71AF-2296-4232-A041-95BAB517BE9C}" srcOrd="1" destOrd="0" presId="urn:microsoft.com/office/officeart/2008/layout/NameandTitleOrganizationalChart"/>
    <dgm:cxn modelId="{6BF74DDC-7A55-465D-90AD-D817C99CCE9A}" type="presParOf" srcId="{442C0D51-E86E-4776-85CB-66639CD297F8}" destId="{FB570716-0D67-4DDA-B54E-481A12FA06CE}" srcOrd="2" destOrd="0" presId="urn:microsoft.com/office/officeart/2008/layout/NameandTitleOrganizationalChart"/>
    <dgm:cxn modelId="{4C354A90-00BB-492E-8152-429DD733BC56}" type="presParOf" srcId="{FA8556CA-C4E8-4D9A-A599-071CDD6E56F2}" destId="{0A3875F6-CB5B-4145-8099-822C88EE04BA}" srcOrd="2" destOrd="0" presId="urn:microsoft.com/office/officeart/2008/layout/NameandTitleOrganizationalChart"/>
    <dgm:cxn modelId="{EAEDC78A-1DFE-4E94-9036-33DBAC26B236}" type="presParOf" srcId="{25EAA120-D58A-4283-8FDC-BAEDA6C76A61}" destId="{052A2B72-A74E-4976-81BA-5AF0DFD56B0F}" srcOrd="2" destOrd="0" presId="urn:microsoft.com/office/officeart/2008/layout/NameandTitleOrganizationalChart"/>
    <dgm:cxn modelId="{324874EB-D7DC-4936-B6E6-DF3394DB293B}" type="presParOf" srcId="{818349D0-B533-48D7-AC19-65217EBDB3C6}" destId="{7F1A6DCF-257A-4107-832C-37AB2AD11E2C}" srcOrd="2" destOrd="0" presId="urn:microsoft.com/office/officeart/2008/layout/NameandTitleOrganizationalChar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56AD21-FFA3-40A8-96AD-FD0EA1F9CFE9}">
      <dsp:nvSpPr>
        <dsp:cNvPr id="0" name=""/>
        <dsp:cNvSpPr/>
      </dsp:nvSpPr>
      <dsp:spPr>
        <a:xfrm>
          <a:off x="7484017" y="3062942"/>
          <a:ext cx="91440" cy="309187"/>
        </a:xfrm>
        <a:custGeom>
          <a:avLst/>
          <a:gdLst/>
          <a:ahLst/>
          <a:cxnLst/>
          <a:rect l="0" t="0" r="0" b="0"/>
          <a:pathLst>
            <a:path>
              <a:moveTo>
                <a:pt x="45720" y="0"/>
              </a:moveTo>
              <a:lnTo>
                <a:pt x="45720" y="30918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6D0E88-C282-49D1-8F56-7086C3A224E8}">
      <dsp:nvSpPr>
        <dsp:cNvPr id="0" name=""/>
        <dsp:cNvSpPr/>
      </dsp:nvSpPr>
      <dsp:spPr>
        <a:xfrm>
          <a:off x="4102710" y="2177157"/>
          <a:ext cx="3427027" cy="350652"/>
        </a:xfrm>
        <a:custGeom>
          <a:avLst/>
          <a:gdLst/>
          <a:ahLst/>
          <a:cxnLst/>
          <a:rect l="0" t="0" r="0" b="0"/>
          <a:pathLst>
            <a:path>
              <a:moveTo>
                <a:pt x="0" y="0"/>
              </a:moveTo>
              <a:lnTo>
                <a:pt x="0" y="225788"/>
              </a:lnTo>
              <a:lnTo>
                <a:pt x="3427027" y="225788"/>
              </a:lnTo>
              <a:lnTo>
                <a:pt x="3427027" y="350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02EAFD-8CC8-48E1-B4F4-106665620A6E}">
      <dsp:nvSpPr>
        <dsp:cNvPr id="0" name=""/>
        <dsp:cNvSpPr/>
      </dsp:nvSpPr>
      <dsp:spPr>
        <a:xfrm>
          <a:off x="6097371" y="3062942"/>
          <a:ext cx="91440" cy="309187"/>
        </a:xfrm>
        <a:custGeom>
          <a:avLst/>
          <a:gdLst/>
          <a:ahLst/>
          <a:cxnLst/>
          <a:rect l="0" t="0" r="0" b="0"/>
          <a:pathLst>
            <a:path>
              <a:moveTo>
                <a:pt x="45720" y="0"/>
              </a:moveTo>
              <a:lnTo>
                <a:pt x="45720" y="30918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7B7177-C1D2-490D-BFB2-FCE75D000B70}">
      <dsp:nvSpPr>
        <dsp:cNvPr id="0" name=""/>
        <dsp:cNvSpPr/>
      </dsp:nvSpPr>
      <dsp:spPr>
        <a:xfrm>
          <a:off x="4102710" y="2177157"/>
          <a:ext cx="2040381" cy="350652"/>
        </a:xfrm>
        <a:custGeom>
          <a:avLst/>
          <a:gdLst/>
          <a:ahLst/>
          <a:cxnLst/>
          <a:rect l="0" t="0" r="0" b="0"/>
          <a:pathLst>
            <a:path>
              <a:moveTo>
                <a:pt x="0" y="0"/>
              </a:moveTo>
              <a:lnTo>
                <a:pt x="0" y="225788"/>
              </a:lnTo>
              <a:lnTo>
                <a:pt x="2040381" y="225788"/>
              </a:lnTo>
              <a:lnTo>
                <a:pt x="2040381" y="350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764-7096-4898-8199-D7BF3F459BBB}">
      <dsp:nvSpPr>
        <dsp:cNvPr id="0" name=""/>
        <dsp:cNvSpPr/>
      </dsp:nvSpPr>
      <dsp:spPr>
        <a:xfrm>
          <a:off x="2630321" y="3062942"/>
          <a:ext cx="2126124" cy="331772"/>
        </a:xfrm>
        <a:custGeom>
          <a:avLst/>
          <a:gdLst/>
          <a:ahLst/>
          <a:cxnLst/>
          <a:rect l="0" t="0" r="0" b="0"/>
          <a:pathLst>
            <a:path>
              <a:moveTo>
                <a:pt x="0" y="0"/>
              </a:moveTo>
              <a:lnTo>
                <a:pt x="0" y="206908"/>
              </a:lnTo>
              <a:lnTo>
                <a:pt x="2126124" y="206908"/>
              </a:lnTo>
              <a:lnTo>
                <a:pt x="2126124" y="33177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FDE034-FDF7-4756-89EF-660AB9803BF2}">
      <dsp:nvSpPr>
        <dsp:cNvPr id="0" name=""/>
        <dsp:cNvSpPr/>
      </dsp:nvSpPr>
      <dsp:spPr>
        <a:xfrm>
          <a:off x="2630321" y="3062942"/>
          <a:ext cx="739477" cy="331772"/>
        </a:xfrm>
        <a:custGeom>
          <a:avLst/>
          <a:gdLst/>
          <a:ahLst/>
          <a:cxnLst/>
          <a:rect l="0" t="0" r="0" b="0"/>
          <a:pathLst>
            <a:path>
              <a:moveTo>
                <a:pt x="0" y="0"/>
              </a:moveTo>
              <a:lnTo>
                <a:pt x="0" y="206908"/>
              </a:lnTo>
              <a:lnTo>
                <a:pt x="739477" y="206908"/>
              </a:lnTo>
              <a:lnTo>
                <a:pt x="739477" y="33177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2754C1-E632-4B73-9CCA-8329CBCFA258}">
      <dsp:nvSpPr>
        <dsp:cNvPr id="0" name=""/>
        <dsp:cNvSpPr/>
      </dsp:nvSpPr>
      <dsp:spPr>
        <a:xfrm>
          <a:off x="1983152" y="3062942"/>
          <a:ext cx="647168" cy="331772"/>
        </a:xfrm>
        <a:custGeom>
          <a:avLst/>
          <a:gdLst/>
          <a:ahLst/>
          <a:cxnLst/>
          <a:rect l="0" t="0" r="0" b="0"/>
          <a:pathLst>
            <a:path>
              <a:moveTo>
                <a:pt x="647168" y="0"/>
              </a:moveTo>
              <a:lnTo>
                <a:pt x="647168" y="206908"/>
              </a:lnTo>
              <a:lnTo>
                <a:pt x="0" y="206908"/>
              </a:lnTo>
              <a:lnTo>
                <a:pt x="0" y="33177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77D182-5B8B-4235-BCA5-24BE7646D282}">
      <dsp:nvSpPr>
        <dsp:cNvPr id="0" name=""/>
        <dsp:cNvSpPr/>
      </dsp:nvSpPr>
      <dsp:spPr>
        <a:xfrm>
          <a:off x="596505" y="3062942"/>
          <a:ext cx="2033815" cy="331772"/>
        </a:xfrm>
        <a:custGeom>
          <a:avLst/>
          <a:gdLst/>
          <a:ahLst/>
          <a:cxnLst/>
          <a:rect l="0" t="0" r="0" b="0"/>
          <a:pathLst>
            <a:path>
              <a:moveTo>
                <a:pt x="2033815" y="0"/>
              </a:moveTo>
              <a:lnTo>
                <a:pt x="2033815" y="206908"/>
              </a:lnTo>
              <a:lnTo>
                <a:pt x="0" y="206908"/>
              </a:lnTo>
              <a:lnTo>
                <a:pt x="0" y="33177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B0C917-42E9-4C4C-8D89-4A9EF5612CE2}">
      <dsp:nvSpPr>
        <dsp:cNvPr id="0" name=""/>
        <dsp:cNvSpPr/>
      </dsp:nvSpPr>
      <dsp:spPr>
        <a:xfrm>
          <a:off x="2630321" y="2177157"/>
          <a:ext cx="1472388" cy="350652"/>
        </a:xfrm>
        <a:custGeom>
          <a:avLst/>
          <a:gdLst/>
          <a:ahLst/>
          <a:cxnLst/>
          <a:rect l="0" t="0" r="0" b="0"/>
          <a:pathLst>
            <a:path>
              <a:moveTo>
                <a:pt x="1472388" y="0"/>
              </a:moveTo>
              <a:lnTo>
                <a:pt x="1472388" y="225788"/>
              </a:lnTo>
              <a:lnTo>
                <a:pt x="0" y="225788"/>
              </a:lnTo>
              <a:lnTo>
                <a:pt x="0" y="350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3A0004-7E51-4776-AB8F-00DF680862C9}">
      <dsp:nvSpPr>
        <dsp:cNvPr id="0" name=""/>
        <dsp:cNvSpPr/>
      </dsp:nvSpPr>
      <dsp:spPr>
        <a:xfrm>
          <a:off x="4056990" y="1034158"/>
          <a:ext cx="91440" cy="607866"/>
        </a:xfrm>
        <a:custGeom>
          <a:avLst/>
          <a:gdLst/>
          <a:ahLst/>
          <a:cxnLst/>
          <a:rect l="0" t="0" r="0" b="0"/>
          <a:pathLst>
            <a:path>
              <a:moveTo>
                <a:pt x="48623" y="0"/>
              </a:moveTo>
              <a:lnTo>
                <a:pt x="48623" y="483002"/>
              </a:lnTo>
              <a:lnTo>
                <a:pt x="45720" y="483002"/>
              </a:lnTo>
              <a:lnTo>
                <a:pt x="45720" y="60786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A7951F-EF23-4D17-B31E-60A0926468EE}">
      <dsp:nvSpPr>
        <dsp:cNvPr id="0" name=""/>
        <dsp:cNvSpPr/>
      </dsp:nvSpPr>
      <dsp:spPr>
        <a:xfrm>
          <a:off x="3539831" y="499026"/>
          <a:ext cx="1131564" cy="535132"/>
        </a:xfrm>
        <a:prstGeom prst="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dirty="0" err="1">
              <a:ln>
                <a:noFill/>
              </a:ln>
            </a:rPr>
            <a:t>Nguyễn</a:t>
          </a:r>
          <a:r>
            <a:rPr lang="en-US" sz="1600" kern="1200" dirty="0">
              <a:ln>
                <a:noFill/>
              </a:ln>
            </a:rPr>
            <a:t> Văn Sang</a:t>
          </a:r>
        </a:p>
      </dsp:txBody>
      <dsp:txXfrm>
        <a:off x="3539831" y="499026"/>
        <a:ext cx="1131564" cy="535132"/>
      </dsp:txXfrm>
    </dsp:sp>
    <dsp:sp modelId="{8A69615D-F8F8-429C-AFBC-140CD881FA23}">
      <dsp:nvSpPr>
        <dsp:cNvPr id="0" name=""/>
        <dsp:cNvSpPr/>
      </dsp:nvSpPr>
      <dsp:spPr>
        <a:xfrm>
          <a:off x="4114797" y="956228"/>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dirty="0">
              <a:ln>
                <a:noFill/>
              </a:ln>
            </a:rPr>
            <a:t>Instructor</a:t>
          </a:r>
        </a:p>
      </dsp:txBody>
      <dsp:txXfrm>
        <a:off x="4114797" y="956228"/>
        <a:ext cx="930205" cy="178377"/>
      </dsp:txXfrm>
    </dsp:sp>
    <dsp:sp modelId="{B12BD221-688A-45A4-B05A-AF54B7DBC4B8}">
      <dsp:nvSpPr>
        <dsp:cNvPr id="0" name=""/>
        <dsp:cNvSpPr/>
      </dsp:nvSpPr>
      <dsp:spPr>
        <a:xfrm>
          <a:off x="3557216" y="1642025"/>
          <a:ext cx="1090986" cy="535132"/>
        </a:xfrm>
        <a:prstGeom prst="rect">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dirty="0" err="1">
              <a:ln>
                <a:noFill/>
              </a:ln>
            </a:rPr>
            <a:t>Đào</a:t>
          </a:r>
          <a:r>
            <a:rPr lang="en-US" sz="1600" kern="1200" dirty="0">
              <a:ln>
                <a:noFill/>
              </a:ln>
            </a:rPr>
            <a:t> </a:t>
          </a:r>
          <a:r>
            <a:rPr lang="en-US" sz="1600" kern="1200" dirty="0" err="1">
              <a:ln>
                <a:noFill/>
              </a:ln>
            </a:rPr>
            <a:t>Trọng</a:t>
          </a:r>
          <a:r>
            <a:rPr lang="en-US" sz="1600" kern="1200" dirty="0">
              <a:ln>
                <a:noFill/>
              </a:ln>
            </a:rPr>
            <a:t> </a:t>
          </a:r>
          <a:r>
            <a:rPr lang="en-US" sz="1600" kern="1200" dirty="0" err="1">
              <a:ln>
                <a:noFill/>
              </a:ln>
            </a:rPr>
            <a:t>Nghĩa</a:t>
          </a:r>
          <a:endParaRPr lang="en-US" sz="1600" kern="1200" dirty="0">
            <a:ln>
              <a:noFill/>
            </a:ln>
          </a:endParaRPr>
        </a:p>
      </dsp:txBody>
      <dsp:txXfrm>
        <a:off x="3557216" y="1642025"/>
        <a:ext cx="1090986" cy="535132"/>
      </dsp:txXfrm>
    </dsp:sp>
    <dsp:sp modelId="{9F25BC85-E77C-409A-89C2-95BA1AD81163}">
      <dsp:nvSpPr>
        <dsp:cNvPr id="0" name=""/>
        <dsp:cNvSpPr/>
      </dsp:nvSpPr>
      <dsp:spPr>
        <a:xfrm>
          <a:off x="4114801" y="2099227"/>
          <a:ext cx="1106423" cy="167851"/>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dirty="0">
              <a:ln>
                <a:noFill/>
              </a:ln>
            </a:rPr>
            <a:t>Project Manager</a:t>
          </a:r>
        </a:p>
      </dsp:txBody>
      <dsp:txXfrm>
        <a:off x="4114801" y="2099227"/>
        <a:ext cx="1106423" cy="167851"/>
      </dsp:txXfrm>
    </dsp:sp>
    <dsp:sp modelId="{A2568639-C48A-4361-B813-79B3F69CA822}">
      <dsp:nvSpPr>
        <dsp:cNvPr id="0" name=""/>
        <dsp:cNvSpPr/>
      </dsp:nvSpPr>
      <dsp:spPr>
        <a:xfrm>
          <a:off x="2113540" y="2527810"/>
          <a:ext cx="1033561" cy="53513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a:ln>
                <a:noFill/>
              </a:ln>
            </a:rPr>
            <a:t>Lê Hồng Nhiên</a:t>
          </a:r>
        </a:p>
      </dsp:txBody>
      <dsp:txXfrm>
        <a:off x="2113540" y="2527810"/>
        <a:ext cx="1033561" cy="535132"/>
      </dsp:txXfrm>
    </dsp:sp>
    <dsp:sp modelId="{96F1EF70-9149-4113-91E7-50757FEEF8B5}">
      <dsp:nvSpPr>
        <dsp:cNvPr id="0" name=""/>
        <dsp:cNvSpPr/>
      </dsp:nvSpPr>
      <dsp:spPr>
        <a:xfrm>
          <a:off x="2347595" y="2961322"/>
          <a:ext cx="1114823" cy="223548"/>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30480" tIns="7620" rIns="30480" bIns="7620" numCol="1" spcCol="1270" anchor="ctr" anchorCtr="0">
          <a:noAutofit/>
        </a:bodyPr>
        <a:lstStyle/>
        <a:p>
          <a:pPr lvl="0" algn="ctr" defTabSz="533400">
            <a:lnSpc>
              <a:spcPct val="90000"/>
            </a:lnSpc>
            <a:spcBef>
              <a:spcPct val="0"/>
            </a:spcBef>
            <a:spcAft>
              <a:spcPct val="35000"/>
            </a:spcAft>
          </a:pPr>
          <a:r>
            <a:rPr lang="en-US" sz="1200" kern="1200">
              <a:ln>
                <a:noFill/>
              </a:ln>
            </a:rPr>
            <a:t>Technical Leader</a:t>
          </a:r>
        </a:p>
      </dsp:txBody>
      <dsp:txXfrm>
        <a:off x="2347595" y="2961322"/>
        <a:ext cx="1114823" cy="223548"/>
      </dsp:txXfrm>
    </dsp:sp>
    <dsp:sp modelId="{87D7F144-9ADF-4A79-8594-4606123AF018}">
      <dsp:nvSpPr>
        <dsp:cNvPr id="0" name=""/>
        <dsp:cNvSpPr/>
      </dsp:nvSpPr>
      <dsp:spPr>
        <a:xfrm>
          <a:off x="79725" y="3394715"/>
          <a:ext cx="1033561" cy="53513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a:ln>
                <a:noFill/>
              </a:ln>
            </a:rPr>
            <a:t> Đỗ Văn Tuấn</a:t>
          </a:r>
        </a:p>
      </dsp:txBody>
      <dsp:txXfrm>
        <a:off x="79725" y="3394715"/>
        <a:ext cx="1033561" cy="535132"/>
      </dsp:txXfrm>
    </dsp:sp>
    <dsp:sp modelId="{E26AEED3-0853-4430-811E-1D27EF8524A8}">
      <dsp:nvSpPr>
        <dsp:cNvPr id="0" name=""/>
        <dsp:cNvSpPr/>
      </dsp:nvSpPr>
      <dsp:spPr>
        <a:xfrm>
          <a:off x="286437" y="3810929"/>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Developer</a:t>
          </a:r>
        </a:p>
      </dsp:txBody>
      <dsp:txXfrm>
        <a:off x="286437" y="3810929"/>
        <a:ext cx="930205" cy="178377"/>
      </dsp:txXfrm>
    </dsp:sp>
    <dsp:sp modelId="{9A1DE650-0DF0-41B8-87C8-5191FEE70D28}">
      <dsp:nvSpPr>
        <dsp:cNvPr id="0" name=""/>
        <dsp:cNvSpPr/>
      </dsp:nvSpPr>
      <dsp:spPr>
        <a:xfrm>
          <a:off x="1466371" y="3394715"/>
          <a:ext cx="1033561" cy="53513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a:ln>
                <a:noFill/>
              </a:ln>
            </a:rPr>
            <a:t>Tạ Ngọc Duy</a:t>
          </a:r>
        </a:p>
      </dsp:txBody>
      <dsp:txXfrm>
        <a:off x="1466371" y="3394715"/>
        <a:ext cx="1033561" cy="535132"/>
      </dsp:txXfrm>
    </dsp:sp>
    <dsp:sp modelId="{48A2BBE2-32D5-475D-8ED1-880F01E8A155}">
      <dsp:nvSpPr>
        <dsp:cNvPr id="0" name=""/>
        <dsp:cNvSpPr/>
      </dsp:nvSpPr>
      <dsp:spPr>
        <a:xfrm>
          <a:off x="1673083" y="3810929"/>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Developer</a:t>
          </a:r>
        </a:p>
      </dsp:txBody>
      <dsp:txXfrm>
        <a:off x="1673083" y="3810929"/>
        <a:ext cx="930205" cy="178377"/>
      </dsp:txXfrm>
    </dsp:sp>
    <dsp:sp modelId="{BAB3D042-025C-471F-B939-4A4CE41ED409}">
      <dsp:nvSpPr>
        <dsp:cNvPr id="0" name=""/>
        <dsp:cNvSpPr/>
      </dsp:nvSpPr>
      <dsp:spPr>
        <a:xfrm>
          <a:off x="2853017" y="3394715"/>
          <a:ext cx="1033561" cy="53513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a:ln>
                <a:noFill/>
              </a:ln>
            </a:rPr>
            <a:t>Đào Trọng Nghĩa</a:t>
          </a:r>
        </a:p>
      </dsp:txBody>
      <dsp:txXfrm>
        <a:off x="2853017" y="3394715"/>
        <a:ext cx="1033561" cy="535132"/>
      </dsp:txXfrm>
    </dsp:sp>
    <dsp:sp modelId="{E1352923-C8CF-421D-B532-5B73793CCE17}">
      <dsp:nvSpPr>
        <dsp:cNvPr id="0" name=""/>
        <dsp:cNvSpPr/>
      </dsp:nvSpPr>
      <dsp:spPr>
        <a:xfrm>
          <a:off x="3059730" y="3810929"/>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Developer</a:t>
          </a:r>
        </a:p>
      </dsp:txBody>
      <dsp:txXfrm>
        <a:off x="3059730" y="3810929"/>
        <a:ext cx="930205" cy="178377"/>
      </dsp:txXfrm>
    </dsp:sp>
    <dsp:sp modelId="{8BC7D37D-B40B-437E-964A-11A66F730EAD}">
      <dsp:nvSpPr>
        <dsp:cNvPr id="0" name=""/>
        <dsp:cNvSpPr/>
      </dsp:nvSpPr>
      <dsp:spPr>
        <a:xfrm>
          <a:off x="4239664" y="3394715"/>
          <a:ext cx="1033561" cy="53513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a:ln>
                <a:noFill/>
              </a:ln>
            </a:rPr>
            <a:t>Hoàng Anh Tuấn</a:t>
          </a:r>
        </a:p>
      </dsp:txBody>
      <dsp:txXfrm>
        <a:off x="4239664" y="3394715"/>
        <a:ext cx="1033561" cy="535132"/>
      </dsp:txXfrm>
    </dsp:sp>
    <dsp:sp modelId="{5C5E471A-8563-4D42-9D79-7CDB7BABE48E}">
      <dsp:nvSpPr>
        <dsp:cNvPr id="0" name=""/>
        <dsp:cNvSpPr/>
      </dsp:nvSpPr>
      <dsp:spPr>
        <a:xfrm>
          <a:off x="4446376" y="3810929"/>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Developer</a:t>
          </a:r>
        </a:p>
      </dsp:txBody>
      <dsp:txXfrm>
        <a:off x="4446376" y="3810929"/>
        <a:ext cx="930205" cy="178377"/>
      </dsp:txXfrm>
    </dsp:sp>
    <dsp:sp modelId="{12BA1CDC-BF41-4EAC-B0E7-297CD7633B48}">
      <dsp:nvSpPr>
        <dsp:cNvPr id="0" name=""/>
        <dsp:cNvSpPr/>
      </dsp:nvSpPr>
      <dsp:spPr>
        <a:xfrm>
          <a:off x="5626310" y="2527810"/>
          <a:ext cx="1033561" cy="535132"/>
        </a:xfrm>
        <a:prstGeom prst="rect">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dirty="0" smtClean="0">
              <a:ln>
                <a:noFill/>
              </a:ln>
            </a:rPr>
            <a:t>Tạ </a:t>
          </a:r>
          <a:r>
            <a:rPr lang="en-US" sz="1600" kern="1200" dirty="0" err="1" smtClean="0">
              <a:ln>
                <a:noFill/>
              </a:ln>
            </a:rPr>
            <a:t>Ngọc</a:t>
          </a:r>
          <a:r>
            <a:rPr lang="en-US" sz="1600" kern="1200" dirty="0" smtClean="0">
              <a:ln>
                <a:noFill/>
              </a:ln>
            </a:rPr>
            <a:t> </a:t>
          </a:r>
          <a:r>
            <a:rPr lang="en-US" sz="1600" kern="1200" dirty="0" err="1" smtClean="0">
              <a:ln>
                <a:noFill/>
              </a:ln>
            </a:rPr>
            <a:t>Duy</a:t>
          </a:r>
          <a:endParaRPr lang="en-US" sz="1600" kern="1200" dirty="0">
            <a:ln>
              <a:noFill/>
            </a:ln>
          </a:endParaRPr>
        </a:p>
      </dsp:txBody>
      <dsp:txXfrm>
        <a:off x="5626310" y="2527810"/>
        <a:ext cx="1033561" cy="535132"/>
      </dsp:txXfrm>
    </dsp:sp>
    <dsp:sp modelId="{960D02B2-EEB7-4DA2-87FF-5A2167A464AE}">
      <dsp:nvSpPr>
        <dsp:cNvPr id="0" name=""/>
        <dsp:cNvSpPr/>
      </dsp:nvSpPr>
      <dsp:spPr>
        <a:xfrm>
          <a:off x="5842771" y="2992773"/>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Test Leader/QA</a:t>
          </a:r>
        </a:p>
      </dsp:txBody>
      <dsp:txXfrm>
        <a:off x="5842771" y="2992773"/>
        <a:ext cx="930205" cy="178377"/>
      </dsp:txXfrm>
    </dsp:sp>
    <dsp:sp modelId="{542E98DF-D0F5-45D3-9836-02A12E2DF6B3}">
      <dsp:nvSpPr>
        <dsp:cNvPr id="0" name=""/>
        <dsp:cNvSpPr/>
      </dsp:nvSpPr>
      <dsp:spPr>
        <a:xfrm>
          <a:off x="5626310" y="3372130"/>
          <a:ext cx="1033561" cy="535132"/>
        </a:xfrm>
        <a:prstGeom prst="rect">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dirty="0" err="1" smtClean="0">
              <a:ln>
                <a:noFill/>
              </a:ln>
            </a:rPr>
            <a:t>Đô</a:t>
          </a:r>
          <a:r>
            <a:rPr lang="en-US" sz="1600" kern="1200" dirty="0" smtClean="0">
              <a:ln>
                <a:noFill/>
              </a:ln>
            </a:rPr>
            <a:t>̃ Văn </a:t>
          </a:r>
          <a:r>
            <a:rPr lang="en-US" sz="1600" kern="1200" dirty="0" err="1" smtClean="0">
              <a:ln>
                <a:noFill/>
              </a:ln>
            </a:rPr>
            <a:t>Tuấn</a:t>
          </a:r>
          <a:endParaRPr lang="en-US" sz="1600" kern="1200" dirty="0">
            <a:ln>
              <a:noFill/>
            </a:ln>
          </a:endParaRPr>
        </a:p>
      </dsp:txBody>
      <dsp:txXfrm>
        <a:off x="5626310" y="3372130"/>
        <a:ext cx="1033561" cy="535132"/>
      </dsp:txXfrm>
    </dsp:sp>
    <dsp:sp modelId="{37A54D3E-8158-449B-8FD6-ED9E379CFC31}">
      <dsp:nvSpPr>
        <dsp:cNvPr id="0" name=""/>
        <dsp:cNvSpPr/>
      </dsp:nvSpPr>
      <dsp:spPr>
        <a:xfrm>
          <a:off x="5852966" y="3788344"/>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Tester</a:t>
          </a:r>
        </a:p>
      </dsp:txBody>
      <dsp:txXfrm>
        <a:off x="5852966" y="3788344"/>
        <a:ext cx="930205" cy="178377"/>
      </dsp:txXfrm>
    </dsp:sp>
    <dsp:sp modelId="{51F733E8-E124-4598-BE86-AFEDF7A12F05}">
      <dsp:nvSpPr>
        <dsp:cNvPr id="0" name=""/>
        <dsp:cNvSpPr/>
      </dsp:nvSpPr>
      <dsp:spPr>
        <a:xfrm>
          <a:off x="7012956" y="2527810"/>
          <a:ext cx="1033561" cy="535132"/>
        </a:xfrm>
        <a:prstGeom prst="rect">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dirty="0" err="1" smtClean="0">
              <a:ln>
                <a:noFill/>
              </a:ln>
            </a:rPr>
            <a:t>Đô</a:t>
          </a:r>
          <a:r>
            <a:rPr lang="en-US" sz="1600" kern="1200" dirty="0" smtClean="0">
              <a:ln>
                <a:noFill/>
              </a:ln>
            </a:rPr>
            <a:t>̃ Văn </a:t>
          </a:r>
          <a:r>
            <a:rPr lang="en-US" sz="1600" kern="1200" dirty="0" err="1" smtClean="0">
              <a:ln>
                <a:noFill/>
              </a:ln>
            </a:rPr>
            <a:t>Tuấn</a:t>
          </a:r>
          <a:endParaRPr lang="en-US" sz="1600" kern="1200" dirty="0">
            <a:ln>
              <a:noFill/>
            </a:ln>
          </a:endParaRPr>
        </a:p>
      </dsp:txBody>
      <dsp:txXfrm>
        <a:off x="7012956" y="2527810"/>
        <a:ext cx="1033561" cy="535132"/>
      </dsp:txXfrm>
    </dsp:sp>
    <dsp:sp modelId="{FE0350CC-55F9-41F0-A0C0-98F84E435369}">
      <dsp:nvSpPr>
        <dsp:cNvPr id="0" name=""/>
        <dsp:cNvSpPr/>
      </dsp:nvSpPr>
      <dsp:spPr>
        <a:xfrm>
          <a:off x="7219669" y="2944024"/>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Design Leader</a:t>
          </a:r>
        </a:p>
      </dsp:txBody>
      <dsp:txXfrm>
        <a:off x="7219669" y="2944024"/>
        <a:ext cx="930205" cy="178377"/>
      </dsp:txXfrm>
    </dsp:sp>
    <dsp:sp modelId="{2CE9F25E-7A0E-4D16-9E3E-37A3F2CBCC41}">
      <dsp:nvSpPr>
        <dsp:cNvPr id="0" name=""/>
        <dsp:cNvSpPr/>
      </dsp:nvSpPr>
      <dsp:spPr>
        <a:xfrm>
          <a:off x="7012956" y="3372130"/>
          <a:ext cx="1033561" cy="535132"/>
        </a:xfrm>
        <a:prstGeom prst="rect">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dirty="0" err="1">
              <a:ln>
                <a:noFill/>
              </a:ln>
            </a:rPr>
            <a:t>Đào</a:t>
          </a:r>
          <a:r>
            <a:rPr lang="en-US" sz="1600" kern="1200" dirty="0">
              <a:ln>
                <a:noFill/>
              </a:ln>
            </a:rPr>
            <a:t> </a:t>
          </a:r>
          <a:r>
            <a:rPr lang="en-US" sz="1600" kern="1200" dirty="0" err="1">
              <a:ln>
                <a:noFill/>
              </a:ln>
            </a:rPr>
            <a:t>Trọng</a:t>
          </a:r>
          <a:r>
            <a:rPr lang="en-US" sz="1600" kern="1200" dirty="0">
              <a:ln>
                <a:noFill/>
              </a:ln>
            </a:rPr>
            <a:t> </a:t>
          </a:r>
          <a:r>
            <a:rPr lang="en-US" sz="1600" kern="1200" dirty="0" err="1">
              <a:ln>
                <a:noFill/>
              </a:ln>
            </a:rPr>
            <a:t>Nghĩa</a:t>
          </a:r>
          <a:endParaRPr lang="en-US" sz="1600" kern="1200" dirty="0">
            <a:ln>
              <a:noFill/>
            </a:ln>
          </a:endParaRPr>
        </a:p>
      </dsp:txBody>
      <dsp:txXfrm>
        <a:off x="7012956" y="3372130"/>
        <a:ext cx="1033561" cy="535132"/>
      </dsp:txXfrm>
    </dsp:sp>
    <dsp:sp modelId="{2CFE6676-2B00-4F59-84C4-0D7F2DF0186B}">
      <dsp:nvSpPr>
        <dsp:cNvPr id="0" name=""/>
        <dsp:cNvSpPr/>
      </dsp:nvSpPr>
      <dsp:spPr>
        <a:xfrm>
          <a:off x="7219669" y="3788344"/>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Designer</a:t>
          </a:r>
        </a:p>
      </dsp:txBody>
      <dsp:txXfrm>
        <a:off x="7219669" y="3788344"/>
        <a:ext cx="930205" cy="178377"/>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FDD4D-8F71-4C6D-A8E2-6D02EE346411}" type="datetimeFigureOut">
              <a:rPr lang="en-US" smtClean="0"/>
              <a:t>12/13/2016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3C5A9D-04BC-4008-9B86-88744FF63EC1}" type="slidenum">
              <a:rPr lang="en-US" smtClean="0"/>
              <a:t>‹#›</a:t>
            </a:fld>
            <a:endParaRPr lang="en-US"/>
          </a:p>
        </p:txBody>
      </p:sp>
    </p:spTree>
    <p:extLst>
      <p:ext uri="{BB962C8B-B14F-4D97-AF65-F5344CB8AC3E}">
        <p14:creationId xmlns:p14="http://schemas.microsoft.com/office/powerpoint/2010/main" val="2855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a:t>
            </a:fld>
            <a:endParaRPr lang="en-US"/>
          </a:p>
        </p:txBody>
      </p:sp>
    </p:spTree>
    <p:extLst>
      <p:ext uri="{BB962C8B-B14F-4D97-AF65-F5344CB8AC3E}">
        <p14:creationId xmlns:p14="http://schemas.microsoft.com/office/powerpoint/2010/main" val="144866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10</a:t>
            </a:fld>
            <a:endParaRPr lang="en-US"/>
          </a:p>
        </p:txBody>
      </p:sp>
    </p:spTree>
    <p:extLst>
      <p:ext uri="{BB962C8B-B14F-4D97-AF65-F5344CB8AC3E}">
        <p14:creationId xmlns:p14="http://schemas.microsoft.com/office/powerpoint/2010/main" val="390281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11</a:t>
            </a:fld>
            <a:endParaRPr lang="en-US"/>
          </a:p>
        </p:txBody>
      </p:sp>
    </p:spTree>
    <p:extLst>
      <p:ext uri="{BB962C8B-B14F-4D97-AF65-F5344CB8AC3E}">
        <p14:creationId xmlns:p14="http://schemas.microsoft.com/office/powerpoint/2010/main" val="58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12</a:t>
            </a:fld>
            <a:endParaRPr lang="en-US"/>
          </a:p>
        </p:txBody>
      </p:sp>
    </p:spTree>
    <p:extLst>
      <p:ext uri="{BB962C8B-B14F-4D97-AF65-F5344CB8AC3E}">
        <p14:creationId xmlns:p14="http://schemas.microsoft.com/office/powerpoint/2010/main" val="275342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13</a:t>
            </a:fld>
            <a:endParaRPr lang="en-US"/>
          </a:p>
        </p:txBody>
      </p:sp>
    </p:spTree>
    <p:extLst>
      <p:ext uri="{BB962C8B-B14F-4D97-AF65-F5344CB8AC3E}">
        <p14:creationId xmlns:p14="http://schemas.microsoft.com/office/powerpoint/2010/main" val="122493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14</a:t>
            </a:fld>
            <a:endParaRPr lang="en-US"/>
          </a:p>
        </p:txBody>
      </p:sp>
    </p:spTree>
    <p:extLst>
      <p:ext uri="{BB962C8B-B14F-4D97-AF65-F5344CB8AC3E}">
        <p14:creationId xmlns:p14="http://schemas.microsoft.com/office/powerpoint/2010/main" val="1915756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15</a:t>
            </a:fld>
            <a:endParaRPr lang="en-US"/>
          </a:p>
        </p:txBody>
      </p:sp>
    </p:spTree>
    <p:extLst>
      <p:ext uri="{BB962C8B-B14F-4D97-AF65-F5344CB8AC3E}">
        <p14:creationId xmlns:p14="http://schemas.microsoft.com/office/powerpoint/2010/main" val="3800946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16</a:t>
            </a:fld>
            <a:endParaRPr lang="en-US"/>
          </a:p>
        </p:txBody>
      </p:sp>
    </p:spTree>
    <p:extLst>
      <p:ext uri="{BB962C8B-B14F-4D97-AF65-F5344CB8AC3E}">
        <p14:creationId xmlns:p14="http://schemas.microsoft.com/office/powerpoint/2010/main" val="1060717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17</a:t>
            </a:fld>
            <a:endParaRPr lang="en-US"/>
          </a:p>
        </p:txBody>
      </p:sp>
    </p:spTree>
    <p:extLst>
      <p:ext uri="{BB962C8B-B14F-4D97-AF65-F5344CB8AC3E}">
        <p14:creationId xmlns:p14="http://schemas.microsoft.com/office/powerpoint/2010/main" val="3799730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18</a:t>
            </a:fld>
            <a:endParaRPr lang="en-US"/>
          </a:p>
        </p:txBody>
      </p:sp>
    </p:spTree>
    <p:extLst>
      <p:ext uri="{BB962C8B-B14F-4D97-AF65-F5344CB8AC3E}">
        <p14:creationId xmlns:p14="http://schemas.microsoft.com/office/powerpoint/2010/main" val="3200182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19</a:t>
            </a:fld>
            <a:endParaRPr lang="en-US"/>
          </a:p>
        </p:txBody>
      </p:sp>
    </p:spTree>
    <p:extLst>
      <p:ext uri="{BB962C8B-B14F-4D97-AF65-F5344CB8AC3E}">
        <p14:creationId xmlns:p14="http://schemas.microsoft.com/office/powerpoint/2010/main" val="3235296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a:t>
            </a:fld>
            <a:endParaRPr lang="en-US"/>
          </a:p>
        </p:txBody>
      </p:sp>
    </p:spTree>
    <p:extLst>
      <p:ext uri="{BB962C8B-B14F-4D97-AF65-F5344CB8AC3E}">
        <p14:creationId xmlns:p14="http://schemas.microsoft.com/office/powerpoint/2010/main" val="199491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20</a:t>
            </a:fld>
            <a:endParaRPr lang="en-US"/>
          </a:p>
        </p:txBody>
      </p:sp>
    </p:spTree>
    <p:extLst>
      <p:ext uri="{BB962C8B-B14F-4D97-AF65-F5344CB8AC3E}">
        <p14:creationId xmlns:p14="http://schemas.microsoft.com/office/powerpoint/2010/main" val="3457595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21</a:t>
            </a:fld>
            <a:endParaRPr lang="en-US"/>
          </a:p>
        </p:txBody>
      </p:sp>
    </p:spTree>
    <p:extLst>
      <p:ext uri="{BB962C8B-B14F-4D97-AF65-F5344CB8AC3E}">
        <p14:creationId xmlns:p14="http://schemas.microsoft.com/office/powerpoint/2010/main" val="501442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22</a:t>
            </a:fld>
            <a:endParaRPr lang="en-US"/>
          </a:p>
        </p:txBody>
      </p:sp>
    </p:spTree>
    <p:extLst>
      <p:ext uri="{BB962C8B-B14F-4D97-AF65-F5344CB8AC3E}">
        <p14:creationId xmlns:p14="http://schemas.microsoft.com/office/powerpoint/2010/main" val="183946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23</a:t>
            </a:fld>
            <a:endParaRPr lang="en-US"/>
          </a:p>
        </p:txBody>
      </p:sp>
    </p:spTree>
    <p:extLst>
      <p:ext uri="{BB962C8B-B14F-4D97-AF65-F5344CB8AC3E}">
        <p14:creationId xmlns:p14="http://schemas.microsoft.com/office/powerpoint/2010/main" val="6746459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24</a:t>
            </a:fld>
            <a:endParaRPr lang="en-US"/>
          </a:p>
        </p:txBody>
      </p:sp>
    </p:spTree>
    <p:extLst>
      <p:ext uri="{BB962C8B-B14F-4D97-AF65-F5344CB8AC3E}">
        <p14:creationId xmlns:p14="http://schemas.microsoft.com/office/powerpoint/2010/main" val="2874657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25</a:t>
            </a:fld>
            <a:endParaRPr lang="en-US"/>
          </a:p>
        </p:txBody>
      </p:sp>
    </p:spTree>
    <p:extLst>
      <p:ext uri="{BB962C8B-B14F-4D97-AF65-F5344CB8AC3E}">
        <p14:creationId xmlns:p14="http://schemas.microsoft.com/office/powerpoint/2010/main" val="10275254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26</a:t>
            </a:fld>
            <a:endParaRPr lang="en-US"/>
          </a:p>
        </p:txBody>
      </p:sp>
    </p:spTree>
    <p:extLst>
      <p:ext uri="{BB962C8B-B14F-4D97-AF65-F5344CB8AC3E}">
        <p14:creationId xmlns:p14="http://schemas.microsoft.com/office/powerpoint/2010/main" val="3575916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27</a:t>
            </a:fld>
            <a:endParaRPr lang="en-US"/>
          </a:p>
        </p:txBody>
      </p:sp>
    </p:spTree>
    <p:extLst>
      <p:ext uri="{BB962C8B-B14F-4D97-AF65-F5344CB8AC3E}">
        <p14:creationId xmlns:p14="http://schemas.microsoft.com/office/powerpoint/2010/main" val="1630362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28</a:t>
            </a:fld>
            <a:endParaRPr lang="en-US"/>
          </a:p>
        </p:txBody>
      </p:sp>
    </p:spTree>
    <p:extLst>
      <p:ext uri="{BB962C8B-B14F-4D97-AF65-F5344CB8AC3E}">
        <p14:creationId xmlns:p14="http://schemas.microsoft.com/office/powerpoint/2010/main" val="3218852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29</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a:t>
            </a:fld>
            <a:endParaRPr lang="en-US"/>
          </a:p>
        </p:txBody>
      </p:sp>
    </p:spTree>
    <p:extLst>
      <p:ext uri="{BB962C8B-B14F-4D97-AF65-F5344CB8AC3E}">
        <p14:creationId xmlns:p14="http://schemas.microsoft.com/office/powerpoint/2010/main" val="1103182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30</a:t>
            </a:fld>
            <a:endParaRPr lang="en-US"/>
          </a:p>
        </p:txBody>
      </p:sp>
    </p:spTree>
    <p:extLst>
      <p:ext uri="{BB962C8B-B14F-4D97-AF65-F5344CB8AC3E}">
        <p14:creationId xmlns:p14="http://schemas.microsoft.com/office/powerpoint/2010/main" val="29985709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31</a:t>
            </a:fld>
            <a:endParaRPr lang="en-US"/>
          </a:p>
        </p:txBody>
      </p:sp>
    </p:spTree>
    <p:extLst>
      <p:ext uri="{BB962C8B-B14F-4D97-AF65-F5344CB8AC3E}">
        <p14:creationId xmlns:p14="http://schemas.microsoft.com/office/powerpoint/2010/main" val="958079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32</a:t>
            </a:fld>
            <a:endParaRPr lang="en-US"/>
          </a:p>
        </p:txBody>
      </p:sp>
    </p:spTree>
    <p:extLst>
      <p:ext uri="{BB962C8B-B14F-4D97-AF65-F5344CB8AC3E}">
        <p14:creationId xmlns:p14="http://schemas.microsoft.com/office/powerpoint/2010/main" val="42418556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33</a:t>
            </a:fld>
            <a:endParaRPr lang="en-US"/>
          </a:p>
        </p:txBody>
      </p:sp>
    </p:spTree>
    <p:extLst>
      <p:ext uri="{BB962C8B-B14F-4D97-AF65-F5344CB8AC3E}">
        <p14:creationId xmlns:p14="http://schemas.microsoft.com/office/powerpoint/2010/main" val="3060559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34</a:t>
            </a:fld>
            <a:endParaRPr lang="en-US"/>
          </a:p>
        </p:txBody>
      </p:sp>
    </p:spTree>
    <p:extLst>
      <p:ext uri="{BB962C8B-B14F-4D97-AF65-F5344CB8AC3E}">
        <p14:creationId xmlns:p14="http://schemas.microsoft.com/office/powerpoint/2010/main" val="23819058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35</a:t>
            </a:fld>
            <a:endParaRPr lang="en-US"/>
          </a:p>
        </p:txBody>
      </p:sp>
    </p:spTree>
    <p:extLst>
      <p:ext uri="{BB962C8B-B14F-4D97-AF65-F5344CB8AC3E}">
        <p14:creationId xmlns:p14="http://schemas.microsoft.com/office/powerpoint/2010/main" val="24801208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36</a:t>
            </a:fld>
            <a:endParaRPr lang="en-US"/>
          </a:p>
        </p:txBody>
      </p:sp>
    </p:spTree>
    <p:extLst>
      <p:ext uri="{BB962C8B-B14F-4D97-AF65-F5344CB8AC3E}">
        <p14:creationId xmlns:p14="http://schemas.microsoft.com/office/powerpoint/2010/main" val="29824865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37</a:t>
            </a:fld>
            <a:endParaRPr lang="en-US"/>
          </a:p>
        </p:txBody>
      </p:sp>
    </p:spTree>
    <p:extLst>
      <p:ext uri="{BB962C8B-B14F-4D97-AF65-F5344CB8AC3E}">
        <p14:creationId xmlns:p14="http://schemas.microsoft.com/office/powerpoint/2010/main" val="29351656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38</a:t>
            </a:fld>
            <a:endParaRPr lang="en-US"/>
          </a:p>
        </p:txBody>
      </p:sp>
    </p:spTree>
    <p:extLst>
      <p:ext uri="{BB962C8B-B14F-4D97-AF65-F5344CB8AC3E}">
        <p14:creationId xmlns:p14="http://schemas.microsoft.com/office/powerpoint/2010/main" val="3508702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39</a:t>
            </a:fld>
            <a:endParaRPr lang="en-US"/>
          </a:p>
        </p:txBody>
      </p:sp>
    </p:spTree>
    <p:extLst>
      <p:ext uri="{BB962C8B-B14F-4D97-AF65-F5344CB8AC3E}">
        <p14:creationId xmlns:p14="http://schemas.microsoft.com/office/powerpoint/2010/main" val="4231599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a:t>
            </a:fld>
            <a:endParaRPr lang="en-US"/>
          </a:p>
        </p:txBody>
      </p:sp>
    </p:spTree>
    <p:extLst>
      <p:ext uri="{BB962C8B-B14F-4D97-AF65-F5344CB8AC3E}">
        <p14:creationId xmlns:p14="http://schemas.microsoft.com/office/powerpoint/2010/main" val="2706583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a:t>
            </a:fld>
            <a:endParaRPr lang="en-US"/>
          </a:p>
        </p:txBody>
      </p:sp>
    </p:spTree>
    <p:extLst>
      <p:ext uri="{BB962C8B-B14F-4D97-AF65-F5344CB8AC3E}">
        <p14:creationId xmlns:p14="http://schemas.microsoft.com/office/powerpoint/2010/main" val="3126868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a:t>
            </a:fld>
            <a:endParaRPr lang="en-US"/>
          </a:p>
        </p:txBody>
      </p:sp>
    </p:spTree>
    <p:extLst>
      <p:ext uri="{BB962C8B-B14F-4D97-AF65-F5344CB8AC3E}">
        <p14:creationId xmlns:p14="http://schemas.microsoft.com/office/powerpoint/2010/main" val="981566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7</a:t>
            </a:fld>
            <a:endParaRPr lang="en-US"/>
          </a:p>
        </p:txBody>
      </p:sp>
    </p:spTree>
    <p:extLst>
      <p:ext uri="{BB962C8B-B14F-4D97-AF65-F5344CB8AC3E}">
        <p14:creationId xmlns:p14="http://schemas.microsoft.com/office/powerpoint/2010/main" val="4294153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8</a:t>
            </a:fld>
            <a:endParaRPr lang="en-US"/>
          </a:p>
        </p:txBody>
      </p:sp>
    </p:spTree>
    <p:extLst>
      <p:ext uri="{BB962C8B-B14F-4D97-AF65-F5344CB8AC3E}">
        <p14:creationId xmlns:p14="http://schemas.microsoft.com/office/powerpoint/2010/main" val="335645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9</a:t>
            </a:fld>
            <a:endParaRPr lang="en-US"/>
          </a:p>
        </p:txBody>
      </p:sp>
    </p:spTree>
    <p:extLst>
      <p:ext uri="{BB962C8B-B14F-4D97-AF65-F5344CB8AC3E}">
        <p14:creationId xmlns:p14="http://schemas.microsoft.com/office/powerpoint/2010/main" val="193496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550909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865259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78669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3712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8C2A56-FA83-43D9-95F5-01F0A469A5AB}"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13863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8C2A56-FA83-43D9-95F5-01F0A469A5AB}" type="datetimeFigureOut">
              <a:rPr lang="en-US" smtClean="0"/>
              <a:t>12/13/2016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5588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8C2A56-FA83-43D9-95F5-01F0A469A5AB}" type="datetimeFigureOut">
              <a:rPr lang="en-US" smtClean="0"/>
              <a:t>12/13/2016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31578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8C2A56-FA83-43D9-95F5-01F0A469A5AB}" type="datetimeFigureOut">
              <a:rPr lang="en-US" smtClean="0"/>
              <a:t>12/13/2016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03272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C2A56-FA83-43D9-95F5-01F0A469A5AB}" type="datetimeFigureOut">
              <a:rPr lang="en-US" smtClean="0"/>
              <a:t>12/13/2016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4031796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4089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23829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C2A56-FA83-43D9-95F5-01F0A469A5AB}" type="datetimeFigureOut">
              <a:rPr lang="en-US" smtClean="0"/>
              <a:t>12/13/2016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9461F-4FD6-43A1-A999-A356ED158FDB}" type="slidenum">
              <a:rPr lang="en-US" smtClean="0"/>
              <a:t>‹#›</a:t>
            </a:fld>
            <a:endParaRPr lang="en-US"/>
          </a:p>
        </p:txBody>
      </p:sp>
    </p:spTree>
    <p:extLst>
      <p:ext uri="{BB962C8B-B14F-4D97-AF65-F5344CB8AC3E}">
        <p14:creationId xmlns:p14="http://schemas.microsoft.com/office/powerpoint/2010/main" val="3121567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xml"/><Relationship Id="rId7" Type="http://schemas.openxmlformats.org/officeDocument/2006/relationships/slide" Target="slide10.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slide" Target="slide4.xml"/><Relationship Id="rId4" Type="http://schemas.openxmlformats.org/officeDocument/2006/relationships/image" Target="../media/image1.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8.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13.xml"/><Relationship Id="rId7" Type="http://schemas.openxmlformats.org/officeDocument/2006/relationships/diagramData" Target="../diagrams/data1.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3.png"/><Relationship Id="rId11" Type="http://schemas.microsoft.com/office/2007/relationships/diagramDrawing" Target="../diagrams/drawing1.xml"/><Relationship Id="rId5" Type="http://schemas.openxmlformats.org/officeDocument/2006/relationships/image" Target="../media/image12.png"/><Relationship Id="rId10" Type="http://schemas.openxmlformats.org/officeDocument/2006/relationships/diagramColors" Target="../diagrams/colors1.xml"/><Relationship Id="rId4" Type="http://schemas.openxmlformats.org/officeDocument/2006/relationships/image" Target="../media/image11.png"/><Relationship Id="rId9"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5.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image" Target="../media/image31.jpg"/><Relationship Id="rId3" Type="http://schemas.openxmlformats.org/officeDocument/2006/relationships/notesSlide" Target="../notesSlides/notesSlide16.xml"/><Relationship Id="rId7" Type="http://schemas.openxmlformats.org/officeDocument/2006/relationships/image" Target="../media/image25.jpg"/><Relationship Id="rId12" Type="http://schemas.openxmlformats.org/officeDocument/2006/relationships/image" Target="../media/image30.png"/><Relationship Id="rId2" Type="http://schemas.openxmlformats.org/officeDocument/2006/relationships/slideLayout" Target="../slideLayouts/slideLayout7.xml"/><Relationship Id="rId16" Type="http://schemas.openxmlformats.org/officeDocument/2006/relationships/image" Target="../media/image34.png"/><Relationship Id="rId1" Type="http://schemas.openxmlformats.org/officeDocument/2006/relationships/tags" Target="../tags/tag17.xml"/><Relationship Id="rId6" Type="http://schemas.openxmlformats.org/officeDocument/2006/relationships/image" Target="../media/image13.png"/><Relationship Id="rId11" Type="http://schemas.openxmlformats.org/officeDocument/2006/relationships/image" Target="../media/image29.jpeg"/><Relationship Id="rId5" Type="http://schemas.openxmlformats.org/officeDocument/2006/relationships/image" Target="../media/image12.png"/><Relationship Id="rId15" Type="http://schemas.openxmlformats.org/officeDocument/2006/relationships/image" Target="../media/image33.png"/><Relationship Id="rId10" Type="http://schemas.openxmlformats.org/officeDocument/2006/relationships/image" Target="../media/image28.jpg"/><Relationship Id="rId4" Type="http://schemas.openxmlformats.org/officeDocument/2006/relationships/image" Target="../media/image11.png"/><Relationship Id="rId9" Type="http://schemas.openxmlformats.org/officeDocument/2006/relationships/image" Target="../media/image27.jpg"/><Relationship Id="rId14" Type="http://schemas.openxmlformats.org/officeDocument/2006/relationships/image" Target="../media/image32.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jpg"/><Relationship Id="rId3" Type="http://schemas.openxmlformats.org/officeDocument/2006/relationships/notesSlide" Target="../notesSlides/notesSlide2.xml"/><Relationship Id="rId7" Type="http://schemas.openxmlformats.org/officeDocument/2006/relationships/image" Target="../media/image3.png"/><Relationship Id="rId12"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slide" Target="slide10.xml"/><Relationship Id="rId11" Type="http://schemas.openxmlformats.org/officeDocument/2006/relationships/image" Target="../media/image7.jpg"/><Relationship Id="rId5" Type="http://schemas.openxmlformats.org/officeDocument/2006/relationships/image" Target="../media/image2.png"/><Relationship Id="rId10" Type="http://schemas.openxmlformats.org/officeDocument/2006/relationships/image" Target="../media/image6.jpg"/><Relationship Id="rId4" Type="http://schemas.openxmlformats.org/officeDocument/2006/relationships/slide" Target="slide4.xml"/><Relationship Id="rId9" Type="http://schemas.openxmlformats.org/officeDocument/2006/relationships/image" Target="../media/image5.jpg"/><Relationship Id="rId1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notesSlide" Target="../notesSlides/notesSlide21.xml"/><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13.png"/><Relationship Id="rId11" Type="http://schemas.openxmlformats.org/officeDocument/2006/relationships/image" Target="../media/image43.png"/><Relationship Id="rId5" Type="http://schemas.openxmlformats.org/officeDocument/2006/relationships/image" Target="../media/image12.png"/><Relationship Id="rId10" Type="http://schemas.openxmlformats.org/officeDocument/2006/relationships/image" Target="../media/image42.png"/><Relationship Id="rId4" Type="http://schemas.openxmlformats.org/officeDocument/2006/relationships/image" Target="../media/image11.png"/><Relationship Id="rId9" Type="http://schemas.openxmlformats.org/officeDocument/2006/relationships/image" Target="../media/image41.jpeg"/><Relationship Id="rId1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24.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52.png"/><Relationship Id="rId11" Type="http://schemas.openxmlformats.org/officeDocument/2006/relationships/image" Target="../media/image49.png"/><Relationship Id="rId5" Type="http://schemas.openxmlformats.org/officeDocument/2006/relationships/image" Target="../media/image51.png"/><Relationship Id="rId10" Type="http://schemas.openxmlformats.org/officeDocument/2006/relationships/image" Target="../media/image48.png"/><Relationship Id="rId4" Type="http://schemas.openxmlformats.org/officeDocument/2006/relationships/image" Target="../media/image50.png"/><Relationship Id="rId9"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7.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slide" Target="slide10.xml"/><Relationship Id="rId5" Type="http://schemas.openxmlformats.org/officeDocument/2006/relationships/image" Target="../media/image2.png"/><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30.xml"/><Relationship Id="rId7" Type="http://schemas.openxmlformats.org/officeDocument/2006/relationships/image" Target="../media/image48.pn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47.png"/><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64.jpeg"/><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hyperlink" Target="https://github.com/sangnvus/201609JS01.git" TargetMode="External"/><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65.gif"/><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image" Target="../media/image65.gif"/><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65.gif"/><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65.gif"/><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68.png"/><Relationship Id="rId5" Type="http://schemas.openxmlformats.org/officeDocument/2006/relationships/image" Target="../media/image49.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hyperlink" Target="https://www.childrenofvietnam.org/" TargetMode="Externa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hyperlink" Target="http://lovingkindnessvietnam.org/" TargetMode="Externa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9" name="Freeform 18"/>
          <p:cNvSpPr/>
          <p:nvPr/>
        </p:nvSpPr>
        <p:spPr>
          <a:xfrm>
            <a:off x="-8965" y="6724"/>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28649" y="2290351"/>
            <a:ext cx="4867022" cy="584775"/>
          </a:xfrm>
          <a:prstGeom prst="rect">
            <a:avLst/>
          </a:prstGeom>
          <a:noFill/>
        </p:spPr>
        <p:txBody>
          <a:bodyPr wrap="square" rtlCol="0">
            <a:spAutoFit/>
          </a:bodyPr>
          <a:lstStyle/>
          <a:p>
            <a:r>
              <a:rPr lang="en-US" sz="32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 Capstone Project</a:t>
            </a:r>
            <a:endParaRPr lang="en-US" sz="32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0" name="TextBox 29"/>
          <p:cNvSpPr txBox="1"/>
          <p:nvPr/>
        </p:nvSpPr>
        <p:spPr>
          <a:xfrm>
            <a:off x="628649" y="3007288"/>
            <a:ext cx="5467350" cy="923330"/>
          </a:xfrm>
          <a:prstGeom prst="rect">
            <a:avLst/>
          </a:prstGeom>
          <a:noFill/>
        </p:spPr>
        <p:txBody>
          <a:bodyPr wrap="square" rtlCol="0">
            <a:spAutoFit/>
          </a:bodyPr>
          <a:lstStyle/>
          <a:p>
            <a:r>
              <a:rPr lang="en-US">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i="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We make a living by what we get, </a:t>
            </a:r>
            <a:br>
              <a:rPr lang="en-US" i="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en-US" i="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But we make a life by what we give.</a:t>
            </a:r>
            <a:r>
              <a:rPr lang="en-US">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p>
          <a:p>
            <a:r>
              <a:rPr lang="en-US">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-Winston Churchill-</a:t>
            </a: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32" name="TextBox 31"/>
          <p:cNvSpPr txBox="1"/>
          <p:nvPr/>
        </p:nvSpPr>
        <p:spPr>
          <a:xfrm>
            <a:off x="2775215" y="994649"/>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5" name="TextBox 3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6" name="TextBox 35"/>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5433" t="48367" r="6646" b="5294"/>
          <a:stretch/>
        </p:blipFill>
        <p:spPr>
          <a:xfrm>
            <a:off x="6095999" y="2465398"/>
            <a:ext cx="5884757" cy="3101683"/>
          </a:xfrm>
          <a:prstGeom prst="rect">
            <a:avLst/>
          </a:prstGeom>
        </p:spPr>
      </p:pic>
      <p:pic>
        <p:nvPicPr>
          <p:cNvPr id="14" name="Picture 13">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5" name="Picture 14">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142810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1250"/>
                                        <p:tgtEl>
                                          <p:spTgt spid="2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randombar(horizontal)">
                                      <p:cBhvr>
                                        <p:cTn id="10" dur="1250"/>
                                        <p:tgtEl>
                                          <p:spTgt spid="30"/>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Management -</a:t>
            </a:r>
            <a:r>
              <a:rPr lang="ja-JP" alt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プロジェクト管理</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8" name="Hexagon 17"/>
          <p:cNvSpPr/>
          <p:nvPr/>
        </p:nvSpPr>
        <p:spPr>
          <a:xfrm>
            <a:off x="5371123" y="2114807"/>
            <a:ext cx="2786360" cy="2310575"/>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129432"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Do Van Tuan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896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71428" y="326182"/>
            <a:ext cx="8910971"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12684" y="1208169"/>
            <a:ext cx="7543800" cy="4267200"/>
          </a:xfrm>
          <a:prstGeom prst="rect">
            <a:avLst/>
          </a:prstGeom>
          <a:noFill/>
          <a:extLst/>
        </p:spPr>
      </p:pic>
      <p:sp>
        <p:nvSpPr>
          <p:cNvPr id="23" name="TextBox 22"/>
          <p:cNvSpPr txBox="1"/>
          <p:nvPr/>
        </p:nvSpPr>
        <p:spPr>
          <a:xfrm>
            <a:off x="3839423" y="5657201"/>
            <a:ext cx="7086600" cy="369332"/>
          </a:xfrm>
          <a:prstGeom prst="rect">
            <a:avLst/>
          </a:prstGeom>
          <a:noFill/>
        </p:spPr>
        <p:txBody>
          <a:bodyPr wrap="square" rtlCol="0">
            <a:spAutoFit/>
          </a:bodyPr>
          <a:lstStyle/>
          <a:p>
            <a:pPr algn="ctr"/>
            <a:r>
              <a:rPr lang="en-US" b="1" dirty="0" smtClean="0">
                <a:solidFill>
                  <a:srgbClr val="002060"/>
                </a:solidFill>
                <a:latin typeface="Century" panose="02040604050505020304" pitchFamily="18" charset="0"/>
              </a:rPr>
              <a:t>           FPT </a:t>
            </a:r>
            <a:r>
              <a:rPr lang="en-US" b="1" dirty="0">
                <a:solidFill>
                  <a:srgbClr val="002060"/>
                </a:solidFill>
                <a:latin typeface="Century" panose="02040604050505020304" pitchFamily="18" charset="0"/>
              </a:rPr>
              <a:t>Software process model</a:t>
            </a:r>
          </a:p>
        </p:txBody>
      </p:sp>
    </p:spTree>
    <p:custDataLst>
      <p:tags r:id="rId1"/>
    </p:custDataLst>
    <p:extLst>
      <p:ext uri="{BB962C8B-B14F-4D97-AF65-F5344CB8AC3E}">
        <p14:creationId xmlns:p14="http://schemas.microsoft.com/office/powerpoint/2010/main" val="51009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30003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34945" y="295568"/>
            <a:ext cx="876405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4"/>
          <p:cNvGraphicFramePr>
            <a:graphicFrameLocks/>
          </p:cNvGraphicFramePr>
          <p:nvPr>
            <p:extLst>
              <p:ext uri="{D42A27DB-BD31-4B8C-83A1-F6EECF244321}">
                <p14:modId xmlns:p14="http://schemas.microsoft.com/office/powerpoint/2010/main" val="92243690"/>
              </p:ext>
            </p:extLst>
          </p:nvPr>
        </p:nvGraphicFramePr>
        <p:xfrm>
          <a:off x="3040856" y="909997"/>
          <a:ext cx="8060532" cy="5751408"/>
        </p:xfrm>
        <a:graphic>
          <a:graphicData uri="http://schemas.openxmlformats.org/drawingml/2006/table">
            <a:tbl>
              <a:tblPr firstRow="1" bandRow="1">
                <a:tableStyleId>{69CF1AB2-1976-4502-BF36-3FF5EA218861}</a:tableStyleId>
              </a:tblPr>
              <a:tblGrid>
                <a:gridCol w="1773301"/>
                <a:gridCol w="6287231"/>
              </a:tblGrid>
              <a:tr h="1858375">
                <a:tc>
                  <a:txBody>
                    <a:bodyPr/>
                    <a:lstStyle/>
                    <a:p>
                      <a:r>
                        <a:rPr lang="en-US" sz="2000" b="1" dirty="0" smtClean="0">
                          <a:solidFill>
                            <a:srgbClr val="002060"/>
                          </a:solidFill>
                          <a:latin typeface="Century" panose="02040604050505020304" pitchFamily="18" charset="0"/>
                          <a:cs typeface="Times New Roman" panose="02020603050405020304" pitchFamily="18" charset="0"/>
                        </a:rPr>
                        <a:t>Initiation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kern="1200" dirty="0" smtClean="0">
                          <a:solidFill>
                            <a:srgbClr val="002060"/>
                          </a:solidFill>
                          <a:effectLst/>
                          <a:latin typeface="Century" panose="020406040505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Determine</a:t>
                      </a:r>
                      <a:r>
                        <a:rPr lang="en-US" sz="1800" b="0" baseline="0" dirty="0" smtClean="0">
                          <a:solidFill>
                            <a:srgbClr val="002060"/>
                          </a:solidFill>
                          <a:latin typeface="Century" panose="020406040505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Report #1 (Project Introduction, Project Plan, SRS)</a:t>
                      </a:r>
                      <a:endParaRPr lang="en-US" sz="1800" b="0"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563394">
                <a:tc>
                  <a:txBody>
                    <a:bodyPr/>
                    <a:lstStyle/>
                    <a:p>
                      <a:r>
                        <a:rPr lang="en-US" sz="2000" b="1" dirty="0" smtClean="0">
                          <a:solidFill>
                            <a:srgbClr val="002060"/>
                          </a:solidFill>
                          <a:latin typeface="Century" panose="02040604050505020304" pitchFamily="18" charset="0"/>
                          <a:cs typeface="Times New Roman" panose="02020603050405020304" pitchFamily="18" charset="0"/>
                        </a:rPr>
                        <a:t>Solution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SRS, </a:t>
                      </a:r>
                      <a:r>
                        <a:rPr lang="en-US" sz="1800" b="0" kern="1200" baseline="0" dirty="0" smtClean="0">
                          <a:solidFill>
                            <a:srgbClr val="002060"/>
                          </a:solidFill>
                          <a:latin typeface="Century" panose="02040604050505020304" pitchFamily="18" charset="0"/>
                          <a:ea typeface="+mn-ea"/>
                          <a:cs typeface="Times New Roman" panose="02020603050405020304" pitchFamily="18" charset="0"/>
                        </a:rPr>
                        <a:t>Arch</a:t>
                      </a:r>
                      <a:r>
                        <a:rPr lang="en-US" sz="1800" b="0" kern="1200" dirty="0" smtClean="0">
                          <a:solidFill>
                            <a:srgbClr val="002060"/>
                          </a:solidFill>
                          <a:latin typeface="Century" panose="020406040505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#2 (Architecture Design, Screen Design, Database Design, Class/Component Design), Report #3 (Test Plan, Test Cases)</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268414">
                <a:tc>
                  <a:txBody>
                    <a:bodyPr/>
                    <a:lstStyle/>
                    <a:p>
                      <a:r>
                        <a:rPr lang="en-US" sz="2000" b="1" dirty="0" smtClean="0">
                          <a:solidFill>
                            <a:srgbClr val="002060"/>
                          </a:solidFill>
                          <a:latin typeface="Century" panose="02040604050505020304" pitchFamily="18" charset="0"/>
                          <a:cs typeface="Times New Roman" panose="02020603050405020304" pitchFamily="18" charset="0"/>
                        </a:rPr>
                        <a:t>Construction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 Coding and Testing</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#4 (Source codes, UT Cases), Report #5 (Test Report, Quality Report)</a:t>
                      </a:r>
                      <a:endParaRPr lang="en-US" sz="1800" b="0" dirty="0" smtClean="0">
                        <a:solidFill>
                          <a:srgbClr val="002060"/>
                        </a:solidFill>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ü"/>
                      </a:pPr>
                      <a:endParaRPr lang="en-US" sz="20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06122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Century" panose="02040604050505020304" pitchFamily="18" charset="0"/>
                          <a:cs typeface="Times New Roman" panose="02020603050405020304" pitchFamily="18" charset="0"/>
                        </a:rPr>
                        <a:t>Termination</a:t>
                      </a:r>
                    </a:p>
                    <a:p>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software packages and Report #6 </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Project</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347800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35223"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64058" cy="523220"/>
          </a:xfrm>
          <a:prstGeom prst="rect">
            <a:avLst/>
          </a:prstGeom>
          <a:noFill/>
        </p:spPr>
        <p:txBody>
          <a:bodyPr wrap="square" rtlCol="0">
            <a:spAutoFit/>
          </a:bodyPr>
          <a:lstStyle/>
          <a:p>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2.2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Organization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プロジェクト組織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11"/>
          <p:cNvGraphicFramePr>
            <a:graphicFrameLocks/>
          </p:cNvGraphicFramePr>
          <p:nvPr>
            <p:extLst>
              <p:ext uri="{D42A27DB-BD31-4B8C-83A1-F6EECF244321}">
                <p14:modId xmlns:p14="http://schemas.microsoft.com/office/powerpoint/2010/main" val="3257933506"/>
              </p:ext>
            </p:extLst>
          </p:nvPr>
        </p:nvGraphicFramePr>
        <p:xfrm>
          <a:off x="2736832" y="974119"/>
          <a:ext cx="8229600" cy="483374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51160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2.3 </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Schedule</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プロジェクト計画</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7666" y="914400"/>
            <a:ext cx="7680841" cy="5386192"/>
          </a:xfrm>
          <a:prstGeom prst="rect">
            <a:avLst/>
          </a:prstGeom>
        </p:spPr>
      </p:pic>
    </p:spTree>
    <p:custDataLst>
      <p:tags r:id="rId1"/>
    </p:custDataLst>
    <p:extLst>
      <p:ext uri="{BB962C8B-B14F-4D97-AF65-F5344CB8AC3E}">
        <p14:creationId xmlns:p14="http://schemas.microsoft.com/office/powerpoint/2010/main" val="20898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2.4 Objectives &amp; deliverables</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目標と成果物</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0595" y="750005"/>
            <a:ext cx="4108304" cy="565788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4584" y="1053043"/>
            <a:ext cx="4467849" cy="5277587"/>
          </a:xfrm>
          <a:prstGeom prst="rect">
            <a:avLst/>
          </a:prstGeom>
        </p:spPr>
      </p:pic>
    </p:spTree>
    <p:custDataLst>
      <p:tags r:id="rId1"/>
    </p:custDataLst>
    <p:extLst>
      <p:ext uri="{BB962C8B-B14F-4D97-AF65-F5344CB8AC3E}">
        <p14:creationId xmlns:p14="http://schemas.microsoft.com/office/powerpoint/2010/main" val="25674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11421" y="244166"/>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81642"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2.5 T</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ools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&amp;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Infrastructure -</a:t>
            </a:r>
            <a:r>
              <a:rPr lang="en-US" altLang="ja-JP"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ツ</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ールと インフラストラクチャ</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57" name="Content Placeholder 2"/>
          <p:cNvSpPr txBox="1">
            <a:spLocks/>
          </p:cNvSpPr>
          <p:nvPr/>
        </p:nvSpPr>
        <p:spPr>
          <a:xfrm>
            <a:off x="2622095" y="1150434"/>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sz="1800"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developing</a:t>
            </a:r>
            <a:endParaRPr lang="en-US"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pic>
        <p:nvPicPr>
          <p:cNvPr id="58"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7573" y="2440095"/>
            <a:ext cx="900000" cy="900000"/>
          </a:xfrm>
          <a:prstGeom prst="rect">
            <a:avLst/>
          </a:prstGeom>
        </p:spPr>
      </p:pic>
      <p:sp>
        <p:nvSpPr>
          <p:cNvPr id="59" name="TextBox 26"/>
          <p:cNvSpPr txBox="1"/>
          <p:nvPr/>
        </p:nvSpPr>
        <p:spPr>
          <a:xfrm>
            <a:off x="2931090" y="3260049"/>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0"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9036" y="2440095"/>
            <a:ext cx="900000" cy="900000"/>
          </a:xfrm>
          <a:prstGeom prst="rect">
            <a:avLst/>
          </a:prstGeom>
        </p:spPr>
      </p:pic>
      <p:pic>
        <p:nvPicPr>
          <p:cNvPr id="61"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86769" y="2360049"/>
            <a:ext cx="900000" cy="900000"/>
          </a:xfrm>
          <a:prstGeom prst="rect">
            <a:avLst/>
          </a:prstGeom>
        </p:spPr>
      </p:pic>
      <p:pic>
        <p:nvPicPr>
          <p:cNvPr id="62"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87580" y="2360049"/>
            <a:ext cx="900000" cy="900000"/>
          </a:xfrm>
          <a:prstGeom prst="rect">
            <a:avLst/>
          </a:prstGeom>
        </p:spPr>
      </p:pic>
      <p:pic>
        <p:nvPicPr>
          <p:cNvPr id="63"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02279" y="2327392"/>
            <a:ext cx="900000" cy="900000"/>
          </a:xfrm>
          <a:prstGeom prst="rect">
            <a:avLst/>
          </a:prstGeom>
        </p:spPr>
      </p:pic>
      <p:sp>
        <p:nvSpPr>
          <p:cNvPr id="64" name="TextBox 5"/>
          <p:cNvSpPr txBox="1"/>
          <p:nvPr/>
        </p:nvSpPr>
        <p:spPr>
          <a:xfrm>
            <a:off x="4213148" y="3297745"/>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5" name="TextBox 5"/>
          <p:cNvSpPr txBox="1"/>
          <p:nvPr/>
        </p:nvSpPr>
        <p:spPr>
          <a:xfrm>
            <a:off x="5813348" y="3260049"/>
            <a:ext cx="122982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Excel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6" name="TextBox 22"/>
          <p:cNvSpPr txBox="1"/>
          <p:nvPr/>
        </p:nvSpPr>
        <p:spPr>
          <a:xfrm>
            <a:off x="7337348" y="3260049"/>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7" name="Ảnh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49816" y="4765994"/>
            <a:ext cx="1719694" cy="958923"/>
          </a:xfrm>
          <a:prstGeom prst="rect">
            <a:avLst/>
          </a:prstGeom>
        </p:spPr>
      </p:pic>
      <p:pic>
        <p:nvPicPr>
          <p:cNvPr id="68"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032914" y="4679180"/>
            <a:ext cx="997324" cy="1077414"/>
          </a:xfrm>
          <a:prstGeom prst="rect">
            <a:avLst/>
          </a:prstGeom>
        </p:spPr>
      </p:pic>
      <p:sp>
        <p:nvSpPr>
          <p:cNvPr id="69" name="TextBox 29"/>
          <p:cNvSpPr txBox="1"/>
          <p:nvPr/>
        </p:nvSpPr>
        <p:spPr>
          <a:xfrm>
            <a:off x="2916443" y="5769138"/>
            <a:ext cx="2162259" cy="369332"/>
          </a:xfrm>
          <a:prstGeom prst="rect">
            <a:avLst/>
          </a:prstGeom>
          <a:noFill/>
        </p:spPr>
        <p:txBody>
          <a:bodyPr wrap="none" rtlCol="0">
            <a:spAutoFit/>
          </a:bodyPr>
          <a:lstStyle/>
          <a:p>
            <a:r>
              <a:rPr lang="en-US" altLang="ja-JP" dirty="0" smtClean="0">
                <a:solidFill>
                  <a:srgbClr val="002060"/>
                </a:solidFill>
                <a:latin typeface="Century" panose="02040604050505020304" pitchFamily="18" charset="0"/>
                <a:cs typeface="Times New Roman" panose="02020603050405020304" pitchFamily="18" charset="0"/>
              </a:rPr>
              <a:t>Visual studio 2013</a:t>
            </a:r>
            <a:endParaRPr lang="en-US" dirty="0">
              <a:solidFill>
                <a:srgbClr val="002060"/>
              </a:solidFill>
              <a:latin typeface="Century" panose="02040604050505020304" pitchFamily="18" charset="0"/>
              <a:cs typeface="Times New Roman" panose="02020603050405020304" pitchFamily="18" charset="0"/>
            </a:endParaRPr>
          </a:p>
        </p:txBody>
      </p:sp>
      <p:sp>
        <p:nvSpPr>
          <p:cNvPr id="70" name="TextBox 24"/>
          <p:cNvSpPr txBox="1"/>
          <p:nvPr/>
        </p:nvSpPr>
        <p:spPr>
          <a:xfrm>
            <a:off x="5032914" y="5766354"/>
            <a:ext cx="1031051" cy="369332"/>
          </a:xfrm>
          <a:prstGeom prst="rect">
            <a:avLst/>
          </a:prstGeom>
          <a:noFill/>
        </p:spPr>
        <p:txBody>
          <a:bodyPr wrap="none" rtlCol="0">
            <a:spAutoFit/>
          </a:bodyPr>
          <a:lstStyle/>
          <a:p>
            <a:r>
              <a:rPr lang="en-US" dirty="0" smtClean="0">
                <a:solidFill>
                  <a:srgbClr val="002060"/>
                </a:solidFill>
                <a:latin typeface="Century" panose="02040604050505020304" pitchFamily="18" charset="0"/>
                <a:cs typeface="Times New Roman" panose="02020603050405020304" pitchFamily="18" charset="0"/>
              </a:rPr>
              <a:t>Chrome</a:t>
            </a:r>
            <a:endParaRPr lang="en-US" dirty="0">
              <a:solidFill>
                <a:srgbClr val="002060"/>
              </a:solidFill>
              <a:latin typeface="Century" panose="02040604050505020304" pitchFamily="18" charset="0"/>
              <a:cs typeface="Times New Roman" panose="02020603050405020304" pitchFamily="18" charset="0"/>
            </a:endParaRPr>
          </a:p>
        </p:txBody>
      </p:sp>
      <p:pic>
        <p:nvPicPr>
          <p:cNvPr id="71" name="Picture 7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46528" y="4703452"/>
            <a:ext cx="1053142" cy="1053142"/>
          </a:xfrm>
          <a:prstGeom prst="rect">
            <a:avLst/>
          </a:prstGeom>
        </p:spPr>
      </p:pic>
      <p:sp>
        <p:nvSpPr>
          <p:cNvPr id="72" name="TextBox 71"/>
          <p:cNvSpPr txBox="1"/>
          <p:nvPr/>
        </p:nvSpPr>
        <p:spPr>
          <a:xfrm>
            <a:off x="6564974" y="5777624"/>
            <a:ext cx="944489" cy="369332"/>
          </a:xfrm>
          <a:prstGeom prst="rect">
            <a:avLst/>
          </a:prstGeom>
          <a:noFill/>
        </p:spPr>
        <p:txBody>
          <a:bodyPr wrap="none" rtlCol="0">
            <a:spAutoFit/>
          </a:bodyPr>
          <a:lstStyle/>
          <a:p>
            <a:r>
              <a:rPr lang="en-US" dirty="0" smtClean="0">
                <a:latin typeface="Century" panose="02040604050505020304" pitchFamily="18" charset="0"/>
              </a:rPr>
              <a:t>Firefox</a:t>
            </a:r>
            <a:endParaRPr lang="en-US" dirty="0">
              <a:latin typeface="Century" panose="02040604050505020304" pitchFamily="18" charset="0"/>
            </a:endParaRPr>
          </a:p>
        </p:txBody>
      </p:sp>
      <p:pic>
        <p:nvPicPr>
          <p:cNvPr id="73" name="Picture 7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49670" y="4689794"/>
            <a:ext cx="1102090" cy="1102090"/>
          </a:xfrm>
          <a:prstGeom prst="rect">
            <a:avLst/>
          </a:prstGeom>
        </p:spPr>
      </p:pic>
      <p:sp>
        <p:nvSpPr>
          <p:cNvPr id="74" name="TextBox 73"/>
          <p:cNvSpPr txBox="1"/>
          <p:nvPr/>
        </p:nvSpPr>
        <p:spPr>
          <a:xfrm>
            <a:off x="7841108" y="5766354"/>
            <a:ext cx="1590179" cy="369332"/>
          </a:xfrm>
          <a:prstGeom prst="rect">
            <a:avLst/>
          </a:prstGeom>
          <a:noFill/>
        </p:spPr>
        <p:txBody>
          <a:bodyPr wrap="none" rtlCol="0">
            <a:spAutoFit/>
          </a:bodyPr>
          <a:lstStyle/>
          <a:p>
            <a:r>
              <a:rPr lang="en-US" dirty="0" smtClean="0">
                <a:latin typeface="Century" panose="02040604050505020304" pitchFamily="18" charset="0"/>
              </a:rPr>
              <a:t>Sublime Text</a:t>
            </a:r>
            <a:endParaRPr lang="en-US" dirty="0">
              <a:latin typeface="Century" panose="02040604050505020304" pitchFamily="18" charset="0"/>
            </a:endParaRPr>
          </a:p>
        </p:txBody>
      </p:sp>
      <p:pic>
        <p:nvPicPr>
          <p:cNvPr id="75" name="Picture 7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01760" y="4713761"/>
            <a:ext cx="1063149" cy="1015979"/>
          </a:xfrm>
          <a:prstGeom prst="rect">
            <a:avLst/>
          </a:prstGeom>
        </p:spPr>
      </p:pic>
      <p:sp>
        <p:nvSpPr>
          <p:cNvPr id="94" name="TextBox 23"/>
          <p:cNvSpPr txBox="1"/>
          <p:nvPr/>
        </p:nvSpPr>
        <p:spPr>
          <a:xfrm>
            <a:off x="8910253" y="3234867"/>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95" name="TextBox 94"/>
          <p:cNvSpPr txBox="1"/>
          <p:nvPr/>
        </p:nvSpPr>
        <p:spPr>
          <a:xfrm>
            <a:off x="9434516" y="5737015"/>
            <a:ext cx="1429237" cy="369332"/>
          </a:xfrm>
          <a:prstGeom prst="rect">
            <a:avLst/>
          </a:prstGeom>
          <a:noFill/>
        </p:spPr>
        <p:txBody>
          <a:bodyPr wrap="none" rtlCol="0">
            <a:spAutoFit/>
          </a:bodyPr>
          <a:lstStyle/>
          <a:p>
            <a:r>
              <a:rPr lang="en-US" dirty="0" smtClean="0">
                <a:latin typeface="Century" panose="02040604050505020304" pitchFamily="18" charset="0"/>
              </a:rPr>
              <a:t>SQL Server</a:t>
            </a:r>
            <a:endParaRPr lang="en-US" dirty="0">
              <a:latin typeface="Century" panose="02040604050505020304" pitchFamily="18" charset="0"/>
            </a:endParaRPr>
          </a:p>
        </p:txBody>
      </p:sp>
    </p:spTree>
    <p:custDataLst>
      <p:tags r:id="rId1"/>
    </p:custDataLst>
    <p:extLst>
      <p:ext uri="{BB962C8B-B14F-4D97-AF65-F5344CB8AC3E}">
        <p14:creationId xmlns:p14="http://schemas.microsoft.com/office/powerpoint/2010/main" val="341598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2.6 Risks  management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リスク管理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8907" y="944671"/>
            <a:ext cx="8229600" cy="5257799"/>
          </a:xfrm>
          <a:prstGeom prst="rect">
            <a:avLst/>
          </a:prstGeom>
        </p:spPr>
      </p:pic>
    </p:spTree>
    <p:custDataLst>
      <p:tags r:id="rId1"/>
    </p:custDataLst>
    <p:extLst>
      <p:ext uri="{BB962C8B-B14F-4D97-AF65-F5344CB8AC3E}">
        <p14:creationId xmlns:p14="http://schemas.microsoft.com/office/powerpoint/2010/main" val="11652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35223"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962874"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ンフィグレーション管理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0914" y="1450175"/>
            <a:ext cx="4081000" cy="2851638"/>
          </a:xfrm>
          <a:prstGeom prst="rect">
            <a:avLst/>
          </a:prstGeom>
        </p:spPr>
      </p:pic>
      <p:sp>
        <p:nvSpPr>
          <p:cNvPr id="18" name="Content Placeholder 7"/>
          <p:cNvSpPr txBox="1">
            <a:spLocks/>
          </p:cNvSpPr>
          <p:nvPr/>
        </p:nvSpPr>
        <p:spPr>
          <a:xfrm>
            <a:off x="7084233" y="1450175"/>
            <a:ext cx="4267200" cy="42127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Century" panose="02040604050505020304" pitchFamily="18" charset="0"/>
                <a:cs typeface="Times New Roman" panose="02020603050405020304" pitchFamily="18" charset="0"/>
              </a:rPr>
              <a:t>Final: </a:t>
            </a:r>
            <a:r>
              <a:rPr lang="en-US" dirty="0" smtClean="0">
                <a:solidFill>
                  <a:srgbClr val="002060"/>
                </a:solidFill>
                <a:latin typeface="Century" panose="02040604050505020304" pitchFamily="18" charset="0"/>
                <a:cs typeface="Times New Roman" panose="02020603050405020304" pitchFamily="18" charset="0"/>
              </a:rPr>
              <a:t>Store sent and delivered documents</a:t>
            </a:r>
          </a:p>
          <a:p>
            <a:r>
              <a:rPr lang="en-US" b="1" dirty="0" smtClean="0">
                <a:solidFill>
                  <a:srgbClr val="002060"/>
                </a:solidFill>
                <a:latin typeface="Century" panose="02040604050505020304" pitchFamily="18" charset="0"/>
                <a:cs typeface="Times New Roman" panose="02020603050405020304" pitchFamily="18" charset="0"/>
              </a:rPr>
              <a:t>References: </a:t>
            </a:r>
            <a:r>
              <a:rPr lang="en-US" dirty="0" smtClean="0">
                <a:solidFill>
                  <a:srgbClr val="002060"/>
                </a:solidFill>
                <a:latin typeface="Century" panose="020406040505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Century" panose="02040604050505020304" pitchFamily="18" charset="0"/>
                <a:cs typeface="Times New Roman" panose="02020603050405020304" pitchFamily="18" charset="0"/>
              </a:rPr>
              <a:t>WIP: </a:t>
            </a:r>
            <a:r>
              <a:rPr lang="en-US" dirty="0" smtClean="0">
                <a:solidFill>
                  <a:srgbClr val="002060"/>
                </a:solidFill>
                <a:latin typeface="Century" panose="020406040505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Plan: </a:t>
            </a:r>
            <a:r>
              <a:rPr lang="en-US" sz="1800" dirty="0" smtClean="0">
                <a:solidFill>
                  <a:srgbClr val="002060"/>
                </a:solidFill>
                <a:latin typeface="Century" panose="02040604050505020304" pitchFamily="18" charset="0"/>
                <a:cs typeface="Times New Roman" panose="02020603050405020304" pitchFamily="18" charset="0"/>
              </a:rPr>
              <a:t>Plan of capstone project</a:t>
            </a:r>
            <a:r>
              <a:rPr lang="en-US" sz="1800" b="1" dirty="0" smtClean="0">
                <a:solidFill>
                  <a:srgbClr val="002060"/>
                </a:solidFill>
                <a:latin typeface="Century" panose="020406040505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Users: </a:t>
            </a:r>
            <a:r>
              <a:rPr lang="en-US" sz="1800" dirty="0" smtClean="0">
                <a:solidFill>
                  <a:srgbClr val="002060"/>
                </a:solidFill>
                <a:latin typeface="Century" panose="020406040505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Documents: </a:t>
            </a:r>
            <a:r>
              <a:rPr lang="en-US" sz="1800" dirty="0" smtClean="0">
                <a:solidFill>
                  <a:srgbClr val="002060"/>
                </a:solidFill>
                <a:latin typeface="Century" panose="020406040505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Records: </a:t>
            </a:r>
            <a:r>
              <a:rPr lang="en-US" sz="1800" dirty="0" smtClean="0">
                <a:solidFill>
                  <a:srgbClr val="002060"/>
                </a:solidFill>
                <a:latin typeface="Century" panose="02040604050505020304" pitchFamily="18" charset="0"/>
                <a:cs typeface="Times New Roman" panose="02020603050405020304" pitchFamily="18" charset="0"/>
              </a:rPr>
              <a:t>Store documents like Meeting Minutes, Q &amp; A Management…</a:t>
            </a:r>
          </a:p>
          <a:p>
            <a:endParaRPr lang="en-US" dirty="0">
              <a:latin typeface="Century" panose="02040604050505020304" pitchFamily="18" charset="0"/>
              <a:cs typeface="Times New Roman" panose="02020603050405020304" pitchFamily="18" charset="0"/>
            </a:endParaRPr>
          </a:p>
        </p:txBody>
      </p:sp>
      <p:sp>
        <p:nvSpPr>
          <p:cNvPr id="23" name="TextBox 10"/>
          <p:cNvSpPr txBox="1"/>
          <p:nvPr/>
        </p:nvSpPr>
        <p:spPr>
          <a:xfrm>
            <a:off x="2842054" y="4636364"/>
            <a:ext cx="3337160" cy="400110"/>
          </a:xfrm>
          <a:prstGeom prst="rect">
            <a:avLst/>
          </a:prstGeom>
          <a:noFill/>
        </p:spPr>
        <p:txBody>
          <a:bodyPr wrap="squar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Folder </a:t>
            </a:r>
            <a:r>
              <a:rPr lang="en-US" altLang="ja-JP" sz="2000" dirty="0">
                <a:solidFill>
                  <a:srgbClr val="002060"/>
                </a:solidFill>
                <a:latin typeface="Century" panose="02040604050505020304" pitchFamily="18" charset="0"/>
                <a:cs typeface="Times New Roman" panose="02020603050405020304" pitchFamily="18" charset="0"/>
              </a:rPr>
              <a:t>s</a:t>
            </a:r>
            <a:r>
              <a:rPr lang="en-US" altLang="ja-JP" sz="2000" dirty="0" smtClean="0">
                <a:solidFill>
                  <a:srgbClr val="002060"/>
                </a:solidFill>
                <a:latin typeface="Century" panose="02040604050505020304" pitchFamily="18" charset="0"/>
                <a:cs typeface="Times New Roman" panose="02020603050405020304" pitchFamily="18" charset="0"/>
              </a:rPr>
              <a:t>tructure of project</a:t>
            </a:r>
            <a:endParaRPr lang="en-US" sz="2000"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6730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1"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6659" y="1502109"/>
            <a:ext cx="4371324" cy="3370515"/>
          </a:xfrm>
          <a:prstGeom prst="rect">
            <a:avLst/>
          </a:prstGeom>
        </p:spPr>
      </p:pic>
      <p:sp>
        <p:nvSpPr>
          <p:cNvPr id="24" name="Content Placeholder 7"/>
          <p:cNvSpPr txBox="1">
            <a:spLocks/>
          </p:cNvSpPr>
          <p:nvPr/>
        </p:nvSpPr>
        <p:spPr>
          <a:xfrm>
            <a:off x="7523968" y="1483498"/>
            <a:ext cx="3733800" cy="478600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Century" panose="02040604050505020304" pitchFamily="18" charset="0"/>
                <a:cs typeface="Times New Roman" panose="02020603050405020304" pitchFamily="18" charset="0"/>
              </a:rPr>
              <a:t>Rule</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ProjectCode_Document’s</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name_v</a:t>
            </a:r>
            <a:r>
              <a:rPr lang="en-US" sz="2400" dirty="0" smtClean="0">
                <a:solidFill>
                  <a:srgbClr val="002060"/>
                </a:solidFill>
                <a:latin typeface="Century" panose="02040604050505020304" pitchFamily="18" charset="0"/>
                <a:cs typeface="Times New Roman" panose="02020603050405020304" pitchFamily="18" charset="0"/>
              </a:rPr>
              <a:t>&lt;</a:t>
            </a:r>
            <a:r>
              <a:rPr lang="en-US" sz="2400" dirty="0" err="1" smtClean="0">
                <a:solidFill>
                  <a:srgbClr val="002060"/>
                </a:solidFill>
                <a:latin typeface="Century" panose="02040604050505020304" pitchFamily="18" charset="0"/>
                <a:cs typeface="Times New Roman" panose="02020603050405020304" pitchFamily="18" charset="0"/>
              </a:rPr>
              <a:t>x.x</a:t>
            </a:r>
            <a:r>
              <a:rPr lang="en-US" sz="2400" dirty="0" smtClean="0">
                <a:solidFill>
                  <a:srgbClr val="002060"/>
                </a:solidFill>
                <a:latin typeface="Century" panose="020406040505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Century" panose="02040604050505020304" pitchFamily="18" charset="0"/>
                <a:cs typeface="Times New Roman" panose="02020603050405020304" pitchFamily="18" charset="0"/>
              </a:rPr>
              <a:t>ProjectCode</a:t>
            </a:r>
            <a:r>
              <a:rPr lang="en-US" sz="2000" dirty="0" smtClean="0">
                <a:solidFill>
                  <a:srgbClr val="002060"/>
                </a:solidFill>
                <a:latin typeface="Century" panose="02040604050505020304" pitchFamily="18" charset="0"/>
                <a:cs typeface="Times New Roman" panose="02020603050405020304" pitchFamily="18" charset="0"/>
              </a:rPr>
              <a:t>: WS{</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v&lt;</a:t>
            </a:r>
            <a:r>
              <a:rPr lang="en-US" sz="2000" dirty="0" err="1" smtClean="0">
                <a:solidFill>
                  <a:srgbClr val="002060"/>
                </a:solidFill>
                <a:latin typeface="Century" panose="02040604050505020304" pitchFamily="18" charset="0"/>
                <a:cs typeface="Times New Roman" panose="02020603050405020304" pitchFamily="18" charset="0"/>
              </a:rPr>
              <a:t>x.x</a:t>
            </a:r>
            <a:r>
              <a:rPr lang="en-US" sz="2000" dirty="0" smtClean="0">
                <a:solidFill>
                  <a:srgbClr val="002060"/>
                </a:solidFill>
                <a:latin typeface="Century" panose="020406040505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JP: Japanese</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25" name="TextBox 8"/>
          <p:cNvSpPr txBox="1"/>
          <p:nvPr/>
        </p:nvSpPr>
        <p:spPr>
          <a:xfrm>
            <a:off x="3585681" y="5083077"/>
            <a:ext cx="2614818" cy="400110"/>
          </a:xfrm>
          <a:prstGeom prst="rect">
            <a:avLst/>
          </a:prstGeom>
          <a:noFill/>
        </p:spPr>
        <p:txBody>
          <a:bodyPr wrap="non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Naming conventions</a:t>
            </a:r>
            <a:endParaRPr lang="en-US" sz="2000"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423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2" name="Freeform 21"/>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900954" y="2490361"/>
            <a:ext cx="5763371" cy="3170099"/>
          </a:xfrm>
          <a:prstGeom prst="rect">
            <a:avLst/>
          </a:prstGeom>
          <a:noFill/>
        </p:spPr>
        <p:txBody>
          <a:bodyPr wrap="square" rtlCol="0">
            <a:spAutoFit/>
          </a:bodyPr>
          <a:lstStyle/>
          <a:p>
            <a:pP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Supervisor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指導教員</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Lecturer Nguyen Van Sang</a:t>
            </a:r>
          </a:p>
          <a:p>
            <a:pPr>
              <a:defRPr/>
            </a:pPr>
            <a:endParaRPr lang="en-US" altLang="ja-JP" sz="2000" kern="0">
              <a:solidFill>
                <a:srgbClr val="0288D1"/>
              </a:solidFill>
              <a:latin typeface="Century" panose="02040604050505020304" pitchFamily="18" charset="0"/>
              <a:cs typeface="Times New Roman" pitchFamily="18" charset="0"/>
            </a:endParaRPr>
          </a:p>
          <a:p>
            <a:pPr>
              <a:defRPr/>
            </a:pPr>
            <a:r>
              <a:rPr 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Team </a:t>
            </a: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member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チームメンバー</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Dao Trong Nghia– SE03220</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 Hong Nhien – SE03377</a:t>
            </a:r>
          </a:p>
          <a:p>
            <a:pPr marL="342900" indent="-342900">
              <a:buFont typeface="Arial" pitchFamily="34" charset="0"/>
              <a:buChar cha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 Ngoc Duy – SE03267</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Do Van Tuan – SE03297</a:t>
            </a:r>
          </a:p>
          <a:p>
            <a:pPr marL="342900" indent="-342900">
              <a:buFont typeface="Arial" pitchFamily="34" charset="0"/>
              <a:buChar cha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Hoang Anh Tuan – SE03108</a:t>
            </a:r>
          </a:p>
          <a:p>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
        <p:nvSpPr>
          <p:cNvPr id="25" name="Hexagon 24"/>
          <p:cNvSpPr/>
          <p:nvPr/>
        </p:nvSpPr>
        <p:spPr>
          <a:xfrm>
            <a:off x="9815233" y="4075411"/>
            <a:ext cx="1566140" cy="1350121"/>
          </a:xfrm>
          <a:prstGeom prst="hexagon">
            <a:avLst/>
          </a:prstGeom>
          <a:blipFill>
            <a:blip r:embed="rId9"/>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7302841" y="2712336"/>
            <a:ext cx="1566140" cy="1350121"/>
          </a:xfrm>
          <a:prstGeom prst="hexagon">
            <a:avLst/>
          </a:prstGeom>
          <a:blipFill>
            <a:blip r:embed="rId10"/>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8559037" y="2043715"/>
            <a:ext cx="1566140" cy="1350121"/>
          </a:xfrm>
          <a:prstGeom prst="hexagon">
            <a:avLst/>
          </a:prstGeom>
          <a:blipFill>
            <a:blip r:embed="rId11"/>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p:cNvSpPr/>
          <p:nvPr/>
        </p:nvSpPr>
        <p:spPr>
          <a:xfrm>
            <a:off x="7302841" y="4075486"/>
            <a:ext cx="1566140" cy="1350121"/>
          </a:xfrm>
          <a:prstGeom prst="hexagon">
            <a:avLst/>
          </a:prstGeom>
          <a:blipFill>
            <a:blip r:embed="rId1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p:cNvSpPr/>
          <p:nvPr/>
        </p:nvSpPr>
        <p:spPr>
          <a:xfrm>
            <a:off x="8535225" y="4757061"/>
            <a:ext cx="1566140" cy="1350121"/>
          </a:xfrm>
          <a:prstGeom prst="hexagon">
            <a:avLst/>
          </a:prstGeom>
          <a:blipFill>
            <a:blip r:embed="rId1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a:off x="9815233" y="2750711"/>
            <a:ext cx="1566140" cy="1350121"/>
          </a:xfrm>
          <a:prstGeom prst="hexagon">
            <a:avLst/>
          </a:prstGeom>
          <a:blipFill>
            <a:blip r:embed="rId1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6500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500"/>
                                        <p:tgtEl>
                                          <p:spTgt spid="23"/>
                                        </p:tgtEl>
                                      </p:cBhvr>
                                    </p:animEffect>
                                    <p:anim calcmode="lin" valueType="num">
                                      <p:cBhvr>
                                        <p:cTn id="8" dur="1500" fill="hold"/>
                                        <p:tgtEl>
                                          <p:spTgt spid="23"/>
                                        </p:tgtEl>
                                        <p:attrNameLst>
                                          <p:attrName>ppt_x</p:attrName>
                                        </p:attrNameLst>
                                      </p:cBhvr>
                                      <p:tavLst>
                                        <p:tav tm="0">
                                          <p:val>
                                            <p:strVal val="#ppt_x"/>
                                          </p:val>
                                        </p:tav>
                                        <p:tav tm="100000">
                                          <p:val>
                                            <p:strVal val="#ppt_x"/>
                                          </p:val>
                                        </p:tav>
                                      </p:tavLst>
                                    </p:anim>
                                    <p:anim calcmode="lin" valueType="num">
                                      <p:cBhvr>
                                        <p:cTn id="9" dur="1500" fill="hold"/>
                                        <p:tgtEl>
                                          <p:spTgt spid="23"/>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200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1000"/>
                                        <p:tgtEl>
                                          <p:spTgt spid="25"/>
                                        </p:tgtEl>
                                      </p:cBhvr>
                                    </p:animEffect>
                                  </p:childTnLst>
                                </p:cTn>
                              </p:par>
                              <p:par>
                                <p:cTn id="13" presetID="14" presetClass="entr" presetSubtype="10" fill="hold" grpId="0" nodeType="withEffect">
                                  <p:stCondLst>
                                    <p:cond delay="100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1000"/>
                                        <p:tgtEl>
                                          <p:spTgt spid="2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randombar(horizontal)">
                                      <p:cBhvr>
                                        <p:cTn id="18" dur="1000"/>
                                        <p:tgtEl>
                                          <p:spTgt spid="29"/>
                                        </p:tgtEl>
                                      </p:cBhvr>
                                    </p:animEffect>
                                  </p:childTnLst>
                                </p:cTn>
                              </p:par>
                              <p:par>
                                <p:cTn id="19" presetID="14" presetClass="entr" presetSubtype="10" fill="hold" grpId="0" nodeType="withEffect">
                                  <p:stCondLst>
                                    <p:cond delay="200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1000"/>
                                        <p:tgtEl>
                                          <p:spTgt spid="30"/>
                                        </p:tgtEl>
                                      </p:cBhvr>
                                    </p:animEffect>
                                  </p:childTnLst>
                                </p:cTn>
                              </p:par>
                              <p:par>
                                <p:cTn id="22" presetID="14" presetClass="entr" presetSubtype="10" fill="hold" grpId="0" nodeType="withEffect">
                                  <p:stCondLst>
                                    <p:cond delay="3000"/>
                                  </p:stCondLst>
                                  <p:childTnLst>
                                    <p:set>
                                      <p:cBhvr>
                                        <p:cTn id="23" dur="1" fill="hold">
                                          <p:stCondLst>
                                            <p:cond delay="0"/>
                                          </p:stCondLst>
                                        </p:cTn>
                                        <p:tgtEl>
                                          <p:spTgt spid="31"/>
                                        </p:tgtEl>
                                        <p:attrNameLst>
                                          <p:attrName>style.visibility</p:attrName>
                                        </p:attrNameLst>
                                      </p:cBhvr>
                                      <p:to>
                                        <p:strVal val="visible"/>
                                      </p:to>
                                    </p:set>
                                    <p:animEffect transition="in" filter="randombar(horizontal)">
                                      <p:cBhvr>
                                        <p:cTn id="24" dur="1000"/>
                                        <p:tgtEl>
                                          <p:spTgt spid="31"/>
                                        </p:tgtEl>
                                      </p:cBhvr>
                                    </p:animEffect>
                                  </p:childTnLst>
                                </p:cTn>
                              </p:par>
                              <p:par>
                                <p:cTn id="25" presetID="14" presetClass="entr" presetSubtype="10" fill="hold" grpId="0" nodeType="withEffect">
                                  <p:stCondLst>
                                    <p:cond delay="100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9" grpId="0" animBg="1"/>
      <p:bldP spid="30" grpId="0" animBg="1"/>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2"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ンフィグレーション管理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9384" y="1412309"/>
            <a:ext cx="7010400" cy="4525963"/>
          </a:xfrm>
          <a:prstGeom prst="rect">
            <a:avLst/>
          </a:prstGeom>
        </p:spPr>
      </p:pic>
    </p:spTree>
    <p:custDataLst>
      <p:tags r:id="rId1"/>
    </p:custDataLst>
    <p:extLst>
      <p:ext uri="{BB962C8B-B14F-4D97-AF65-F5344CB8AC3E}">
        <p14:creationId xmlns:p14="http://schemas.microsoft.com/office/powerpoint/2010/main" val="335501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18031" cy="830997"/>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2.8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Communication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ミュニケーション管理</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p>
          <a:p>
            <a:endParaRPr lang="en-US" sz="2400" b="1" dirty="0">
              <a:solidFill>
                <a:srgbClr val="0070C0"/>
              </a:solidFill>
              <a:latin typeface="Century" panose="02040604050505020304" pitchFamily="18" charset="0"/>
              <a:cs typeface="Times New Roman" panose="02020603050405020304" pitchFamily="18"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3274" y="2457561"/>
            <a:ext cx="833075" cy="656201"/>
          </a:xfrm>
          <a:prstGeom prst="rect">
            <a:avLst/>
          </a:prstGeom>
        </p:spPr>
      </p:pic>
      <p:pic>
        <p:nvPicPr>
          <p:cNvPr id="25"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5696" y="2535786"/>
            <a:ext cx="656201" cy="526973"/>
          </a:xfrm>
          <a:prstGeom prst="rect">
            <a:avLst/>
          </a:prstGeom>
        </p:spPr>
      </p:pic>
      <p:pic>
        <p:nvPicPr>
          <p:cNvPr id="27"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63018" y="1701522"/>
            <a:ext cx="845380" cy="575409"/>
          </a:xfrm>
          <a:prstGeom prst="rect">
            <a:avLst/>
          </a:prstGeom>
        </p:spPr>
      </p:pic>
      <p:pic>
        <p:nvPicPr>
          <p:cNvPr id="28"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3848" y="4231811"/>
            <a:ext cx="718207" cy="449851"/>
          </a:xfrm>
          <a:prstGeom prst="rect">
            <a:avLst/>
          </a:prstGeom>
        </p:spPr>
      </p:pic>
      <p:pic>
        <p:nvPicPr>
          <p:cNvPr id="29"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34797" y="3408166"/>
            <a:ext cx="709379" cy="442566"/>
          </a:xfrm>
          <a:prstGeom prst="rect">
            <a:avLst/>
          </a:prstGeom>
        </p:spPr>
      </p:pic>
      <p:pic>
        <p:nvPicPr>
          <p:cNvPr id="30"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4847" y="3400880"/>
            <a:ext cx="491604" cy="449851"/>
          </a:xfrm>
          <a:prstGeom prst="rect">
            <a:avLst/>
          </a:prstGeom>
        </p:spPr>
      </p:pic>
      <p:pic>
        <p:nvPicPr>
          <p:cNvPr id="31"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26650" y="3380138"/>
            <a:ext cx="1252811" cy="470593"/>
          </a:xfrm>
          <a:prstGeom prst="rect">
            <a:avLst/>
          </a:prstGeom>
        </p:spPr>
      </p:pic>
      <p:pic>
        <p:nvPicPr>
          <p:cNvPr id="32" name="Picture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34797" y="4073956"/>
            <a:ext cx="1214935" cy="660139"/>
          </a:xfrm>
          <a:prstGeom prst="rect">
            <a:avLst/>
          </a:prstGeom>
        </p:spPr>
      </p:pic>
      <p:sp>
        <p:nvSpPr>
          <p:cNvPr id="33" name="Content Placeholder 2"/>
          <p:cNvSpPr txBox="1">
            <a:spLocks/>
          </p:cNvSpPr>
          <p:nvPr/>
        </p:nvSpPr>
        <p:spPr>
          <a:xfrm>
            <a:off x="3228962" y="1830303"/>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Time: 5 hours/day, 5 days/week</a:t>
            </a:r>
            <a:r>
              <a:rPr lang="en-US" dirty="0" smtClean="0">
                <a:solidFill>
                  <a:srgbClr val="002060"/>
                </a:solidFill>
              </a:rPr>
              <a:t>.</a:t>
            </a:r>
          </a:p>
          <a:p>
            <a:pPr>
              <a:buFont typeface="Wingdings" panose="05000000000000000000" pitchFamily="2" charset="2"/>
              <a:buChar char="Ø"/>
            </a:pPr>
            <a:endParaRPr lang="en-US" dirty="0" smtClean="0">
              <a:solidFill>
                <a:srgbClr val="002060"/>
              </a:solidFill>
              <a:latin typeface="Century" panose="02040604050505020304" pitchFamily="18" charset="0"/>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Meeting minutes</a:t>
            </a:r>
          </a:p>
          <a:p>
            <a:endParaRPr lang="en-US" dirty="0" smtClean="0">
              <a:solidFill>
                <a:srgbClr val="002060"/>
              </a:solidFill>
            </a:endParaRPr>
          </a:p>
          <a:p>
            <a:endParaRPr lang="en-US" dirty="0">
              <a:solidFill>
                <a:srgbClr val="002060"/>
              </a:solidFill>
            </a:endParaRPr>
          </a:p>
        </p:txBody>
      </p:sp>
    </p:spTree>
    <p:custDataLst>
      <p:tags r:id="rId1"/>
    </p:custDataLst>
    <p:extLst>
      <p:ext uri="{BB962C8B-B14F-4D97-AF65-F5344CB8AC3E}">
        <p14:creationId xmlns:p14="http://schemas.microsoft.com/office/powerpoint/2010/main" val="12641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099" y="1289640"/>
            <a:ext cx="8950775" cy="923330"/>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Lorem ipsum dolor sit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amet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consectetur</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adipiscing</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elit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sed</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do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eiusmod</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tempor</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incididunt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labore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et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dolore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magna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aliqua</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enim</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ad minim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veniam</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quis</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nostrud</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exercitation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ullamco</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laboris</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nisi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aliquip</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ex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ea</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commodo</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consequat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p:txBody>
      </p:sp>
      <p:sp>
        <p:nvSpPr>
          <p:cNvPr id="17" name="TextBox 16"/>
          <p:cNvSpPr txBox="1"/>
          <p:nvPr/>
        </p:nvSpPr>
        <p:spPr>
          <a:xfrm>
            <a:off x="2622101" y="704865"/>
            <a:ext cx="5029204" cy="584775"/>
          </a:xfrm>
          <a:prstGeom prst="rect">
            <a:avLst/>
          </a:prstGeom>
          <a:noFill/>
        </p:spPr>
        <p:txBody>
          <a:bodyPr wrap="square" rtlCol="0">
            <a:spAutoFit/>
          </a:bodyPr>
          <a:lstStyle/>
          <a:p>
            <a:r>
              <a:rPr lang="en-US" sz="32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Tab Topic Title</a:t>
            </a:r>
            <a:endParaRPr lang="en-US" sz="32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9084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098" y="710444"/>
            <a:ext cx="898052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4.Software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 Description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ソフトウェア要求仕</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様</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651847" y="1998002"/>
            <a:ext cx="8950775" cy="1477328"/>
          </a:xfrm>
          <a:prstGeom prst="rect">
            <a:avLst/>
          </a:prstGeom>
          <a:noFill/>
        </p:spPr>
        <p:txBody>
          <a:bodyPr wrap="square" rtlCol="0">
            <a:spAutoFit/>
          </a:bodyPr>
          <a:lstStyle/>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4.1 Architectural Representation.</a:t>
            </a:r>
          </a:p>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Package Diagram.</a:t>
            </a:r>
          </a:p>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Database Design.</a:t>
            </a:r>
          </a:p>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 </a:t>
            </a: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 Class design and sequence diagram.</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9"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3051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9407" y="2632213"/>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241057"/>
            <a:ext cx="89850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4.1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Architectural Representation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アーキ</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テチ</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ャ表</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現</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725129" y="1470558"/>
            <a:ext cx="8950775" cy="369332"/>
          </a:xfrm>
          <a:prstGeom prst="rect">
            <a:avLst/>
          </a:prstGeom>
          <a:noFill/>
        </p:spPr>
        <p:txBody>
          <a:bodyPr wrap="square" rtlCol="0">
            <a:spAutoFit/>
          </a:bodyPr>
          <a:lstStyle/>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Technologies and Frameworks:</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585" y="2335002"/>
            <a:ext cx="1791937" cy="143256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4594" y="2390677"/>
            <a:ext cx="1844516" cy="130621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7388" y="2380896"/>
            <a:ext cx="1524000" cy="15240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5129" y="2212970"/>
            <a:ext cx="1721843" cy="172184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1548" y="4524710"/>
            <a:ext cx="3571875" cy="1285875"/>
          </a:xfrm>
          <a:prstGeom prst="rect">
            <a:avLst/>
          </a:prstGeom>
        </p:spPr>
      </p:pic>
      <p:sp>
        <p:nvSpPr>
          <p:cNvPr id="22" name="TextBox 2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3" name="TextBox 2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5" name="Picture 2" descr="https://cdn0.iconfinder.com/data/icons/seo-smart-pack/128/grey_new_seo3-01-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cdn3.iconfinder.com/data/icons/box-and-shipping-supplies-icons/447/Clipboard_With_Pencil-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s://www.njoyn.com/wp-content/themes/njoyn/images/demo-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275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14538"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System Overall Architectural.</a:t>
            </a:r>
            <a:endParaRPr lang="en-US"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Users\Monday\Desktop\WS pictures\Screen\Architecture present.png"/>
          <p:cNvPicPr/>
          <p:nvPr/>
        </p:nvPicPr>
        <p:blipFill>
          <a:blip r:embed="rId4">
            <a:extLst>
              <a:ext uri="{28A0092B-C50C-407E-A947-70E740481C1C}">
                <a14:useLocalDpi xmlns:a14="http://schemas.microsoft.com/office/drawing/2010/main" val="0"/>
              </a:ext>
            </a:extLst>
          </a:blip>
          <a:srcRect/>
          <a:stretch>
            <a:fillRect/>
          </a:stretch>
        </p:blipFill>
        <p:spPr bwMode="auto">
          <a:xfrm>
            <a:off x="3831379" y="260604"/>
            <a:ext cx="5814897" cy="5882619"/>
          </a:xfrm>
          <a:prstGeom prst="rect">
            <a:avLst/>
          </a:prstGeom>
          <a:noFill/>
          <a:ln>
            <a:noFill/>
          </a:ln>
        </p:spPr>
      </p:pic>
      <p:sp>
        <p:nvSpPr>
          <p:cNvPr id="9" name="TextBox 8"/>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0" name="TextBox 9"/>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TextBox 10"/>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2"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77930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3364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Package Diagram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パッケージ ビ</a:t>
            </a:r>
            <a:r>
              <a:rPr lang="ja-JP" alt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ュ</a:t>
            </a:r>
            <a:endPar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050" name="Picture 2" descr="package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4415" y="993741"/>
            <a:ext cx="6997639" cy="557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8403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Database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データベース設計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3294630" y="899062"/>
            <a:ext cx="7283900" cy="5502597"/>
          </a:xfrm>
          <a:prstGeom prst="rect">
            <a:avLst/>
          </a:prstGeom>
          <a:noFill/>
          <a:ln>
            <a:noFill/>
          </a:ln>
        </p:spPr>
      </p:pic>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201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4.4.1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flow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画面の流れ</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845" y="1107484"/>
            <a:ext cx="5373470" cy="4707040"/>
          </a:xfrm>
          <a:prstGeom prst="rect">
            <a:avLst/>
          </a:prstGeom>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211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838" y="757233"/>
            <a:ext cx="5903483" cy="5167049"/>
          </a:xfrm>
          <a:prstGeom prst="rect">
            <a:avLst/>
          </a:prstGeom>
        </p:spPr>
      </p:pic>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user</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702773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5" name="Freeform 24"/>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 name="TextBox 20"/>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Outlines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1152704" y="2085969"/>
            <a:ext cx="5268087" cy="646331"/>
          </a:xfrm>
          <a:prstGeom prst="rect">
            <a:avLst/>
          </a:prstGeom>
          <a:noFill/>
        </p:spPr>
        <p:txBody>
          <a:bodyPr wrap="square" rtlCol="0">
            <a:spAutoFit/>
          </a:bodyPr>
          <a:lstStyle/>
          <a:p>
            <a:r>
              <a:rPr lang="en" sz="36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Outlines</a:t>
            </a:r>
            <a:r>
              <a:rPr lang="en" sz="32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アウトライン</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1152704" y="3119327"/>
            <a:ext cx="8257615" cy="2862322"/>
          </a:xfrm>
          <a:prstGeom prst="rect">
            <a:avLst/>
          </a:prstGeom>
          <a:noFill/>
        </p:spPr>
        <p:txBody>
          <a:bodyPr wrap="square" rtlCol="0">
            <a:spAutoFit/>
          </a:bodyPr>
          <a:lstStyle/>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Introduction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導入</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Management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a:t>
            </a: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Requirement Specification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Design Description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ソフトウェア要求仕様</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Quality Control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品質管理</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Result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Demo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デモ</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 &amp; A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質問と回</a:t>
            </a:r>
            <a:r>
              <a:rPr lang="ja-JP" alt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答</a:t>
            </a:r>
            <a:endParaRPr lang="en-US" sz="2000" b="1">
              <a:solidFill>
                <a:schemeClr val="bg1"/>
              </a:solidFill>
              <a:latin typeface="Century" panose="02040604050505020304" pitchFamily="18" charset="0"/>
              <a:cs typeface="Times New Roman" panose="02020603050405020304" pitchFamily="18" charset="0"/>
            </a:endParaRPr>
          </a:p>
          <a:p>
            <a:pPr marL="342900" indent="-342900">
              <a:buFont typeface="+mj-lt"/>
              <a:buAutoNum type="arabicPeriod"/>
            </a:pP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39714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barn(inVertical)">
                                      <p:cBhvr>
                                        <p:cTn id="13" dur="1000"/>
                                        <p:tgtEl>
                                          <p:spTgt spid="24">
                                            <p:txEl>
                                              <p:pRg st="0" end="0"/>
                                            </p:txEl>
                                          </p:spTgt>
                                        </p:tgtEl>
                                      </p:cBhvr>
                                    </p:animEffect>
                                  </p:childTnLst>
                                </p:cTn>
                              </p:par>
                              <p:par>
                                <p:cTn id="14" presetID="16" presetClass="entr" presetSubtype="21" fill="hold" nodeType="withEffect">
                                  <p:stCondLst>
                                    <p:cond delay="1000"/>
                                  </p:stCondLst>
                                  <p:childTnLst>
                                    <p:set>
                                      <p:cBhvr>
                                        <p:cTn id="15" dur="1" fill="hold">
                                          <p:stCondLst>
                                            <p:cond delay="0"/>
                                          </p:stCondLst>
                                        </p:cTn>
                                        <p:tgtEl>
                                          <p:spTgt spid="24">
                                            <p:txEl>
                                              <p:pRg st="1" end="1"/>
                                            </p:txEl>
                                          </p:spTgt>
                                        </p:tgtEl>
                                        <p:attrNameLst>
                                          <p:attrName>style.visibility</p:attrName>
                                        </p:attrNameLst>
                                      </p:cBhvr>
                                      <p:to>
                                        <p:strVal val="visible"/>
                                      </p:to>
                                    </p:set>
                                    <p:animEffect transition="in" filter="barn(inVertical)">
                                      <p:cBhvr>
                                        <p:cTn id="16" dur="1000"/>
                                        <p:tgtEl>
                                          <p:spTgt spid="24">
                                            <p:txEl>
                                              <p:pRg st="1" end="1"/>
                                            </p:txEl>
                                          </p:spTgt>
                                        </p:tgtEl>
                                      </p:cBhvr>
                                    </p:animEffect>
                                  </p:childTnLst>
                                </p:cTn>
                              </p:par>
                              <p:par>
                                <p:cTn id="17" presetID="16" presetClass="entr" presetSubtype="21" fill="hold" nodeType="withEffect">
                                  <p:stCondLst>
                                    <p:cond delay="1000"/>
                                  </p:stCondLst>
                                  <p:childTnLst>
                                    <p:set>
                                      <p:cBhvr>
                                        <p:cTn id="18" dur="1" fill="hold">
                                          <p:stCondLst>
                                            <p:cond delay="0"/>
                                          </p:stCondLst>
                                        </p:cTn>
                                        <p:tgtEl>
                                          <p:spTgt spid="24">
                                            <p:txEl>
                                              <p:pRg st="2" end="2"/>
                                            </p:txEl>
                                          </p:spTgt>
                                        </p:tgtEl>
                                        <p:attrNameLst>
                                          <p:attrName>style.visibility</p:attrName>
                                        </p:attrNameLst>
                                      </p:cBhvr>
                                      <p:to>
                                        <p:strVal val="visible"/>
                                      </p:to>
                                    </p:set>
                                    <p:animEffect transition="in" filter="barn(inVertical)">
                                      <p:cBhvr>
                                        <p:cTn id="19" dur="1000"/>
                                        <p:tgtEl>
                                          <p:spTgt spid="24">
                                            <p:txEl>
                                              <p:pRg st="2" end="2"/>
                                            </p:txEl>
                                          </p:spTgt>
                                        </p:tgtEl>
                                      </p:cBhvr>
                                    </p:animEffect>
                                  </p:childTnLst>
                                </p:cTn>
                              </p:par>
                              <p:par>
                                <p:cTn id="20" presetID="16" presetClass="entr" presetSubtype="21" fill="hold" nodeType="withEffect">
                                  <p:stCondLst>
                                    <p:cond delay="100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barn(inVertical)">
                                      <p:cBhvr>
                                        <p:cTn id="22" dur="1000"/>
                                        <p:tgtEl>
                                          <p:spTgt spid="24">
                                            <p:txEl>
                                              <p:pRg st="3" end="3"/>
                                            </p:txEl>
                                          </p:spTgt>
                                        </p:tgtEl>
                                      </p:cBhvr>
                                    </p:animEffect>
                                  </p:childTnLst>
                                </p:cTn>
                              </p:par>
                              <p:par>
                                <p:cTn id="23" presetID="16" presetClass="entr" presetSubtype="21" fill="hold" nodeType="withEffect">
                                  <p:stCondLst>
                                    <p:cond delay="1000"/>
                                  </p:stCondLst>
                                  <p:childTnLst>
                                    <p:set>
                                      <p:cBhvr>
                                        <p:cTn id="24" dur="1" fill="hold">
                                          <p:stCondLst>
                                            <p:cond delay="0"/>
                                          </p:stCondLst>
                                        </p:cTn>
                                        <p:tgtEl>
                                          <p:spTgt spid="24">
                                            <p:txEl>
                                              <p:pRg st="4" end="4"/>
                                            </p:txEl>
                                          </p:spTgt>
                                        </p:tgtEl>
                                        <p:attrNameLst>
                                          <p:attrName>style.visibility</p:attrName>
                                        </p:attrNameLst>
                                      </p:cBhvr>
                                      <p:to>
                                        <p:strVal val="visible"/>
                                      </p:to>
                                    </p:set>
                                    <p:animEffect transition="in" filter="barn(inVertical)">
                                      <p:cBhvr>
                                        <p:cTn id="25" dur="1000"/>
                                        <p:tgtEl>
                                          <p:spTgt spid="24">
                                            <p:txEl>
                                              <p:pRg st="4" end="4"/>
                                            </p:txEl>
                                          </p:spTgt>
                                        </p:tgtEl>
                                      </p:cBhvr>
                                    </p:animEffect>
                                  </p:childTnLst>
                                </p:cTn>
                              </p:par>
                              <p:par>
                                <p:cTn id="26" presetID="16" presetClass="entr" presetSubtype="21" fill="hold" nodeType="withEffect">
                                  <p:stCondLst>
                                    <p:cond delay="1000"/>
                                  </p:stCondLst>
                                  <p:childTnLst>
                                    <p:set>
                                      <p:cBhvr>
                                        <p:cTn id="27" dur="1" fill="hold">
                                          <p:stCondLst>
                                            <p:cond delay="0"/>
                                          </p:stCondLst>
                                        </p:cTn>
                                        <p:tgtEl>
                                          <p:spTgt spid="24">
                                            <p:txEl>
                                              <p:pRg st="5" end="5"/>
                                            </p:txEl>
                                          </p:spTgt>
                                        </p:tgtEl>
                                        <p:attrNameLst>
                                          <p:attrName>style.visibility</p:attrName>
                                        </p:attrNameLst>
                                      </p:cBhvr>
                                      <p:to>
                                        <p:strVal val="visible"/>
                                      </p:to>
                                    </p:set>
                                    <p:animEffect transition="in" filter="barn(inVertical)">
                                      <p:cBhvr>
                                        <p:cTn id="28" dur="1000"/>
                                        <p:tgtEl>
                                          <p:spTgt spid="24">
                                            <p:txEl>
                                              <p:pRg st="5" end="5"/>
                                            </p:txEl>
                                          </p:spTgt>
                                        </p:tgtEl>
                                      </p:cBhvr>
                                    </p:animEffect>
                                  </p:childTnLst>
                                </p:cTn>
                              </p:par>
                              <p:par>
                                <p:cTn id="29" presetID="16" presetClass="entr" presetSubtype="21" fill="hold" nodeType="withEffect">
                                  <p:stCondLst>
                                    <p:cond delay="1000"/>
                                  </p:stCondLst>
                                  <p:childTnLst>
                                    <p:set>
                                      <p:cBhvr>
                                        <p:cTn id="30" dur="1" fill="hold">
                                          <p:stCondLst>
                                            <p:cond delay="0"/>
                                          </p:stCondLst>
                                        </p:cTn>
                                        <p:tgtEl>
                                          <p:spTgt spid="24">
                                            <p:txEl>
                                              <p:pRg st="6" end="6"/>
                                            </p:txEl>
                                          </p:spTgt>
                                        </p:tgtEl>
                                        <p:attrNameLst>
                                          <p:attrName>style.visibility</p:attrName>
                                        </p:attrNameLst>
                                      </p:cBhvr>
                                      <p:to>
                                        <p:strVal val="visible"/>
                                      </p:to>
                                    </p:set>
                                    <p:animEffect transition="in" filter="barn(inVertical)">
                                      <p:cBhvr>
                                        <p:cTn id="31" dur="1000"/>
                                        <p:tgtEl>
                                          <p:spTgt spid="24">
                                            <p:txEl>
                                              <p:pRg st="6" end="6"/>
                                            </p:txEl>
                                          </p:spTgt>
                                        </p:tgtEl>
                                      </p:cBhvr>
                                    </p:animEffect>
                                  </p:childTnLst>
                                </p:cTn>
                              </p:par>
                              <p:par>
                                <p:cTn id="32" presetID="16" presetClass="entr" presetSubtype="21" fill="hold" nodeType="withEffect">
                                  <p:stCondLst>
                                    <p:cond delay="1000"/>
                                  </p:stCondLst>
                                  <p:childTnLst>
                                    <p:set>
                                      <p:cBhvr>
                                        <p:cTn id="33" dur="1" fill="hold">
                                          <p:stCondLst>
                                            <p:cond delay="0"/>
                                          </p:stCondLst>
                                        </p:cTn>
                                        <p:tgtEl>
                                          <p:spTgt spid="24">
                                            <p:txEl>
                                              <p:pRg st="7" end="7"/>
                                            </p:txEl>
                                          </p:spTgt>
                                        </p:tgtEl>
                                        <p:attrNameLst>
                                          <p:attrName>style.visibility</p:attrName>
                                        </p:attrNameLst>
                                      </p:cBhvr>
                                      <p:to>
                                        <p:strVal val="visible"/>
                                      </p:to>
                                    </p:set>
                                    <p:animEffect transition="in" filter="barn(inVertical)">
                                      <p:cBhvr>
                                        <p:cTn id="34" dur="1000"/>
                                        <p:tgtEl>
                                          <p:spTgt spid="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42201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967" y="1233207"/>
            <a:ext cx="3478031" cy="37353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384" y="1104418"/>
            <a:ext cx="5214747" cy="4261848"/>
          </a:xfrm>
          <a:prstGeom prst="rect">
            <a:avLst/>
          </a:prstGeom>
        </p:spPr>
      </p:pic>
      <p:sp>
        <p:nvSpPr>
          <p:cNvPr id="13" name="TextBox 12"/>
          <p:cNvSpPr txBox="1"/>
          <p:nvPr/>
        </p:nvSpPr>
        <p:spPr>
          <a:xfrm>
            <a:off x="5868761" y="5640740"/>
            <a:ext cx="2743200" cy="369332"/>
          </a:xfrm>
          <a:prstGeom prst="rect">
            <a:avLst/>
          </a:prstGeom>
          <a:noFill/>
        </p:spPr>
        <p:txBody>
          <a:bodyPr wrap="square" rtlCol="0">
            <a:spAutoFit/>
          </a:bodyPr>
          <a:lstStyle/>
          <a:p>
            <a:r>
              <a:rPr lang="en-US" dirty="0" smtClean="0">
                <a:latin typeface="Century" panose="02040604050505020304" pitchFamily="18" charset="0"/>
              </a:rPr>
              <a:t>Screen design for login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5" name="TextBox 14"/>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7" name="Picture 2" descr="https://cdn0.iconfinder.com/data/icons/seo-smart-pack/128/grey_new_seo3-01-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cdn3.iconfinder.com/data/icons/box-and-shipping-supplies-icons/447/Clipboard_With_Pencil-5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www.njoyn.com/wp-content/themes/njoyn/images/demo-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9042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092107"/>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759760" cy="523220"/>
          </a:xfrm>
          <a:prstGeom prst="rect">
            <a:avLst/>
          </a:prstGeom>
          <a:noFill/>
        </p:spPr>
        <p:txBody>
          <a:bodyPr wrap="square" rtlCol="0">
            <a:spAutoFit/>
          </a:bodyPr>
          <a:lstStyle/>
          <a:p>
            <a:r>
              <a:rPr lang="en-US" sz="2800"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4.5.1 </a:t>
            </a:r>
            <a:r>
              <a:rPr 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Class design </a:t>
            </a:r>
            <a:r>
              <a:rPr lang="en-US" altLang="ja-JP"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クラス設計</a:t>
            </a:r>
            <a:endParaRPr lang="en-US" sz="2800"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098" name="Picture 2" descr="User Class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916" y="754707"/>
            <a:ext cx="7791328" cy="557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64602" y="6292072"/>
            <a:ext cx="2343955" cy="369332"/>
          </a:xfrm>
          <a:prstGeom prst="rect">
            <a:avLst/>
          </a:prstGeom>
          <a:noFill/>
        </p:spPr>
        <p:txBody>
          <a:bodyPr wrap="square" rtlCol="0">
            <a:spAutoFit/>
          </a:bodyPr>
          <a:lstStyle/>
          <a:p>
            <a:r>
              <a:rPr lang="en-US" dirty="0" smtClean="0"/>
              <a:t>Login class design</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32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4" y="157573"/>
            <a:ext cx="8273729" cy="523220"/>
          </a:xfrm>
          <a:prstGeom prst="rect">
            <a:avLst/>
          </a:prstGeom>
          <a:noFill/>
        </p:spPr>
        <p:txBody>
          <a:bodyPr wrap="square" rtlCol="0">
            <a:spAutoFit/>
          </a:bodyPr>
          <a:lstStyle/>
          <a:p>
            <a:r>
              <a:rPr lang="en-US" sz="2800"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4.5.2 </a:t>
            </a:r>
            <a:r>
              <a:rPr lang="en-US" sz="2800" b="1"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Sequence </a:t>
            </a:r>
            <a:r>
              <a:rPr lang="en-US" sz="2800" b="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diagram </a:t>
            </a:r>
            <a:r>
              <a:rPr lang="en-US" altLang="ja-JP" sz="2800" b="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シーケンス図</a:t>
            </a:r>
            <a:endParaRPr lang="en-US" sz="2800"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5122" name="Picture 2" descr="Log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082" y="1350940"/>
            <a:ext cx="7057623" cy="42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795493" y="5916837"/>
            <a:ext cx="3181082" cy="369332"/>
          </a:xfrm>
          <a:prstGeom prst="rect">
            <a:avLst/>
          </a:prstGeom>
          <a:noFill/>
        </p:spPr>
        <p:txBody>
          <a:bodyPr wrap="square" rtlCol="0">
            <a:spAutoFit/>
          </a:bodyPr>
          <a:lstStyle/>
          <a:p>
            <a:r>
              <a:rPr lang="en-US" dirty="0" smtClean="0"/>
              <a:t>Login sequence diagram</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089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099" y="1289640"/>
            <a:ext cx="8950775" cy="923330"/>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Lorem ipsum dolor sit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amet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consectetur</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adipiscing</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elit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sed</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do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eiusmod</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tempor</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incididunt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labore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et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dolore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magna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aliqua</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enim</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ad minim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veniam</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quis</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nostrud</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exercitation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ullamco</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laboris</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nisi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aliquip</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ex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ea</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commodo</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consequat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p:txBody>
      </p:sp>
      <p:sp>
        <p:nvSpPr>
          <p:cNvPr id="19" name="TextBox 18"/>
          <p:cNvSpPr txBox="1"/>
          <p:nvPr/>
        </p:nvSpPr>
        <p:spPr>
          <a:xfrm>
            <a:off x="2622101" y="704865"/>
            <a:ext cx="5029204" cy="584775"/>
          </a:xfrm>
          <a:prstGeom prst="rect">
            <a:avLst/>
          </a:prstGeom>
          <a:noFill/>
        </p:spPr>
        <p:txBody>
          <a:bodyPr wrap="square" rtlCol="0">
            <a:spAutoFit/>
          </a:bodyPr>
          <a:lstStyle/>
          <a:p>
            <a:r>
              <a:rPr lang="en-US" sz="32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32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20214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2100" y="300033"/>
            <a:ext cx="7930569"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 Project Summary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20" name="Content Placeholder 3"/>
          <p:cNvGraphicFramePr>
            <a:graphicFrameLocks/>
          </p:cNvGraphicFramePr>
          <p:nvPr>
            <p:extLst>
              <p:ext uri="{D42A27DB-BD31-4B8C-83A1-F6EECF244321}">
                <p14:modId xmlns:p14="http://schemas.microsoft.com/office/powerpoint/2010/main" val="1360019880"/>
              </p:ext>
            </p:extLst>
          </p:nvPr>
        </p:nvGraphicFramePr>
        <p:xfrm>
          <a:off x="2754164" y="884805"/>
          <a:ext cx="7913836" cy="5677224"/>
        </p:xfrm>
        <a:graphic>
          <a:graphicData uri="http://schemas.openxmlformats.org/drawingml/2006/table">
            <a:tbl>
              <a:tblPr firstRow="1" firstCol="1" bandRow="1">
                <a:tableStyleId>{5C22544A-7EE6-4342-B048-85BDC9FD1C3A}</a:tableStyleId>
              </a:tblPr>
              <a:tblGrid>
                <a:gridCol w="2637380"/>
                <a:gridCol w="2638228"/>
                <a:gridCol w="2638228"/>
              </a:tblGrid>
              <a:tr h="1319411">
                <a:tc>
                  <a:txBody>
                    <a:bodyPr/>
                    <a:lstStyle/>
                    <a:p>
                      <a:pPr marL="0" marR="0">
                        <a:lnSpc>
                          <a:spcPct val="107000"/>
                        </a:lnSpc>
                        <a:spcBef>
                          <a:spcPts val="0"/>
                        </a:spcBef>
                        <a:spcAft>
                          <a:spcPts val="0"/>
                        </a:spcAft>
                      </a:pPr>
                      <a:r>
                        <a:rPr lang="en-US" sz="1600" dirty="0">
                          <a:effectLst/>
                          <a:latin typeface="Century" panose="02040604050505020304" pitchFamily="18" charset="0"/>
                        </a:rPr>
                        <a:t>Main objective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Develop a system which will provide to users functionality to makes connections that enable people to help themselves and each other by create charity topics or event as long as it follows rules to help other people.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33014">
                <a:tc>
                  <a:txBody>
                    <a:bodyPr/>
                    <a:lstStyle/>
                    <a:p>
                      <a:pPr marL="0" marR="0">
                        <a:lnSpc>
                          <a:spcPct val="107000"/>
                        </a:lnSpc>
                        <a:spcBef>
                          <a:spcPts val="0"/>
                        </a:spcBef>
                        <a:spcAft>
                          <a:spcPts val="0"/>
                        </a:spcAft>
                      </a:pPr>
                      <a:r>
                        <a:rPr lang="en-US" sz="1600">
                          <a:effectLst/>
                          <a:latin typeface="Century" panose="02040604050505020304" pitchFamily="18" charset="0"/>
                        </a:rPr>
                        <a:t>Purpose</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Provide </a:t>
                      </a:r>
                      <a:r>
                        <a:rPr lang="en-US" sz="1600" kern="1200" dirty="0" err="1" smtClean="0">
                          <a:solidFill>
                            <a:schemeClr val="dk1"/>
                          </a:solidFill>
                          <a:effectLst/>
                          <a:latin typeface="Century" panose="02040604050505020304" pitchFamily="18" charset="0"/>
                          <a:ea typeface="+mn-ea"/>
                          <a:cs typeface="+mn-cs"/>
                        </a:rPr>
                        <a:t>WingS</a:t>
                      </a:r>
                      <a:r>
                        <a:rPr lang="en-US" sz="1600" kern="1200" dirty="0" smtClean="0">
                          <a:solidFill>
                            <a:schemeClr val="dk1"/>
                          </a:solidFill>
                          <a:effectLst/>
                          <a:latin typeface="Century" panose="02040604050505020304" pitchFamily="18" charset="0"/>
                          <a:ea typeface="+mn-ea"/>
                          <a:cs typeface="+mn-cs"/>
                        </a:rPr>
                        <a:t> System.</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58632">
                <a:tc>
                  <a:txBody>
                    <a:bodyPr/>
                    <a:lstStyle/>
                    <a:p>
                      <a:pPr marL="0" marR="0">
                        <a:lnSpc>
                          <a:spcPct val="107000"/>
                        </a:lnSpc>
                        <a:spcBef>
                          <a:spcPts val="0"/>
                        </a:spcBef>
                        <a:spcAft>
                          <a:spcPts val="0"/>
                        </a:spcAft>
                      </a:pPr>
                      <a:r>
                        <a:rPr lang="en-US" sz="1600" dirty="0">
                          <a:effectLst/>
                          <a:latin typeface="Century" panose="02040604050505020304" pitchFamily="18" charset="0"/>
                        </a:rPr>
                        <a:t>Source repository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dirty="0" smtClean="0">
                          <a:effectLst/>
                          <a:latin typeface="Century" panose="02040604050505020304" pitchFamily="18" charset="0"/>
                          <a:ea typeface="Calibri" panose="020F0502020204030204" pitchFamily="34" charset="0"/>
                          <a:cs typeface="Times New Roman" panose="02020603050405020304" pitchFamily="18" charset="0"/>
                          <a:hlinkClick r:id="rId7"/>
                        </a:rPr>
                        <a:t>https://github.com/sangnvus/201609JS01.git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 </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dirty="0">
                          <a:effectLst/>
                          <a:latin typeface="Century" panose="02040604050505020304" pitchFamily="18" charset="0"/>
                        </a:rPr>
                        <a:t>Plan</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latin typeface="Century" panose="02040604050505020304" pitchFamily="18" charset="0"/>
                        </a:rPr>
                        <a:t>Actual</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Start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End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16/12/2016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14/12/2016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Release versions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Duration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75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73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Efforts (person day)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375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mn-ea"/>
                          <a:cs typeface="+mn-cs"/>
                        </a:rPr>
                        <a:t>365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79653">
                <a:tc>
                  <a:txBody>
                    <a:bodyPr/>
                    <a:lstStyle/>
                    <a:p>
                      <a:pPr marL="0" marR="0">
                        <a:lnSpc>
                          <a:spcPct val="107000"/>
                        </a:lnSpc>
                        <a:spcBef>
                          <a:spcPts val="0"/>
                        </a:spcBef>
                        <a:spcAft>
                          <a:spcPts val="0"/>
                        </a:spcAft>
                      </a:pPr>
                      <a:r>
                        <a:rPr lang="en-US" sz="1600" dirty="0">
                          <a:effectLst/>
                          <a:latin typeface="Century" panose="02040604050505020304" pitchFamily="18" charset="0"/>
                        </a:rPr>
                        <a:t>Test cases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1108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Defects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150-200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Calibri" panose="020F0502020204030204" pitchFamily="34" charset="0"/>
                          <a:cs typeface="Times New Roman" panose="02020603050405020304" pitchFamily="18" charset="0"/>
                        </a:rPr>
                        <a:t>58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Document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800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1500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79947">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(C#)</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7000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(HTML)</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8000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10000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06868">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a:t>
                      </a:r>
                      <a:r>
                        <a:rPr lang="en-US" sz="1600" b="1" kern="1200" baseline="0" dirty="0" smtClean="0">
                          <a:solidFill>
                            <a:schemeClr val="lt1"/>
                          </a:solidFill>
                          <a:effectLst/>
                          <a:latin typeface="Century" panose="02040604050505020304" pitchFamily="18" charset="0"/>
                          <a:ea typeface="+mn-ea"/>
                          <a:cs typeface="+mn-cs"/>
                        </a:rPr>
                        <a:t> </a:t>
                      </a:r>
                      <a:r>
                        <a:rPr lang="en-US" sz="1600" b="1" kern="1200" dirty="0" smtClean="0">
                          <a:solidFill>
                            <a:schemeClr val="lt1"/>
                          </a:solidFill>
                          <a:effectLst/>
                          <a:latin typeface="Century" panose="02040604050505020304" pitchFamily="18" charset="0"/>
                          <a:ea typeface="+mn-ea"/>
                          <a:cs typeface="+mn-cs"/>
                        </a:rPr>
                        <a:t>(</a:t>
                      </a:r>
                      <a:r>
                        <a:rPr lang="en-US" sz="1600" b="1" kern="1200" dirty="0" err="1" smtClean="0">
                          <a:solidFill>
                            <a:schemeClr val="lt1"/>
                          </a:solidFill>
                          <a:effectLst/>
                          <a:latin typeface="Century" panose="02040604050505020304" pitchFamily="18" charset="0"/>
                          <a:ea typeface="+mn-ea"/>
                          <a:cs typeface="+mn-cs"/>
                        </a:rPr>
                        <a:t>AngularJS</a:t>
                      </a:r>
                      <a:r>
                        <a:rPr lang="en-US" sz="1600" b="1" kern="1200" dirty="0" smtClean="0">
                          <a:solidFill>
                            <a:schemeClr val="lt1"/>
                          </a:solidFill>
                          <a:effectLst/>
                          <a:latin typeface="Century" panose="02040604050505020304" pitchFamily="18" charset="0"/>
                          <a:ea typeface="+mn-ea"/>
                          <a:cs typeface="+mn-cs"/>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3000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4000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85071">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LOC (Total) </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18000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22000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bl>
          </a:graphicData>
        </a:graphic>
      </p:graphicFrame>
    </p:spTree>
    <p:custDataLst>
      <p:tags r:id="rId1"/>
    </p:custDataLst>
    <p:extLst>
      <p:ext uri="{BB962C8B-B14F-4D97-AF65-F5344CB8AC3E}">
        <p14:creationId xmlns:p14="http://schemas.microsoft.com/office/powerpoint/2010/main" val="58373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21" presetClass="entr" presetSubtype="1"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heel(1)">
                                      <p:cBhvr>
                                        <p:cTn id="1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Rectangle 13"/>
          <p:cNvSpPr/>
          <p:nvPr/>
        </p:nvSpPr>
        <p:spPr>
          <a:xfrm>
            <a:off x="2856307" y="1350881"/>
            <a:ext cx="8716567" cy="2308324"/>
          </a:xfrm>
          <a:prstGeom prst="rect">
            <a:avLst/>
          </a:prstGeom>
        </p:spPr>
        <p:txBody>
          <a:bodyPr wrap="square">
            <a:spAutoFit/>
          </a:bodyPr>
          <a:lstStyle/>
          <a:p>
            <a:r>
              <a:rPr lang="en-US" dirty="0">
                <a:solidFill>
                  <a:schemeClr val="accent3">
                    <a:lumMod val="50000"/>
                  </a:schemeClr>
                </a:solidFill>
                <a:latin typeface="Century" panose="02040604050505020304" pitchFamily="18" charset="0"/>
              </a:rPr>
              <a:t>Knowledge</a:t>
            </a:r>
            <a:r>
              <a:rPr lang="en-US" dirty="0" smtClean="0">
                <a:solidFill>
                  <a:schemeClr val="accent3">
                    <a:lumMod val="50000"/>
                  </a:schemeClr>
                </a:solidFill>
                <a:latin typeface="Century" panose="02040604050505020304" pitchFamily="18" charset="0"/>
              </a:rPr>
              <a:t>:</a:t>
            </a:r>
            <a:endParaRPr lang="en-US" b="1" dirty="0">
              <a:solidFill>
                <a:schemeClr val="accent3">
                  <a:lumMod val="50000"/>
                </a:schemeClr>
              </a:solidFill>
              <a:latin typeface="Century" panose="02040604050505020304" pitchFamily="18" charset="0"/>
            </a:endParaRPr>
          </a:p>
          <a:p>
            <a:pPr marL="342900" indent="-342900">
              <a:buFont typeface="Arial" pitchFamily="34" charset="0"/>
              <a:buChar char="•"/>
            </a:pPr>
            <a:r>
              <a:rPr lang="en-US" dirty="0">
                <a:solidFill>
                  <a:schemeClr val="accent3">
                    <a:lumMod val="50000"/>
                  </a:schemeClr>
                </a:solidFill>
                <a:latin typeface="Century" panose="02040604050505020304" pitchFamily="18" charset="0"/>
              </a:rPr>
              <a:t>Improve skills: teamwork, leader-ship, research and self-study, plan and manage time</a:t>
            </a:r>
            <a:r>
              <a:rPr lang="en-US" dirty="0" smtClean="0">
                <a:solidFill>
                  <a:schemeClr val="accent3">
                    <a:lumMod val="50000"/>
                  </a:schemeClr>
                </a:solidFill>
                <a:latin typeface="Century" panose="02040604050505020304" pitchFamily="18" charset="0"/>
              </a:rPr>
              <a:t>.</a:t>
            </a:r>
          </a:p>
          <a:p>
            <a:pPr marL="342900" lvl="0" indent="-342900">
              <a:buFont typeface="Arial" pitchFamily="34" charset="0"/>
              <a:buChar char="•"/>
            </a:pPr>
            <a:r>
              <a:rPr lang="en-US" dirty="0" smtClean="0">
                <a:solidFill>
                  <a:schemeClr val="accent3">
                    <a:lumMod val="50000"/>
                  </a:schemeClr>
                </a:solidFill>
                <a:latin typeface="Century" panose="02040604050505020304" pitchFamily="18" charset="0"/>
              </a:rPr>
              <a:t>Work </a:t>
            </a:r>
            <a:r>
              <a:rPr lang="en-US" dirty="0">
                <a:solidFill>
                  <a:schemeClr val="accent3">
                    <a:lumMod val="50000"/>
                  </a:schemeClr>
                </a:solidFill>
                <a:latin typeface="Century" panose="02040604050505020304" pitchFamily="18" charset="0"/>
              </a:rPr>
              <a:t>process of FPT Software to develop a project.</a:t>
            </a:r>
          </a:p>
          <a:p>
            <a:pPr marL="342900" lvl="0" indent="-342900">
              <a:buFont typeface="Arial" pitchFamily="34" charset="0"/>
              <a:buChar char="•"/>
            </a:pPr>
            <a:r>
              <a:rPr lang="en-US" dirty="0" smtClean="0">
                <a:solidFill>
                  <a:schemeClr val="accent3">
                    <a:lumMod val="50000"/>
                  </a:schemeClr>
                </a:solidFill>
                <a:latin typeface="Century" panose="02040604050505020304" pitchFamily="18" charset="0"/>
              </a:rPr>
              <a:t>Putting the learned knowledge into project to practice.</a:t>
            </a:r>
            <a:endParaRPr lang="en-US" dirty="0">
              <a:solidFill>
                <a:schemeClr val="accent3">
                  <a:lumMod val="50000"/>
                </a:schemeClr>
              </a:solidFill>
              <a:latin typeface="Century" panose="02040604050505020304" pitchFamily="18" charset="0"/>
            </a:endParaRPr>
          </a:p>
          <a:p>
            <a:pPr marL="342900" lvl="0" indent="-342900">
              <a:buFont typeface="Arial" pitchFamily="34" charset="0"/>
              <a:buChar char="•"/>
            </a:pPr>
            <a:r>
              <a:rPr lang="en-US" dirty="0" smtClean="0">
                <a:solidFill>
                  <a:schemeClr val="accent3">
                    <a:lumMod val="50000"/>
                  </a:schemeClr>
                </a:solidFill>
                <a:latin typeface="Century" panose="02040604050505020304" pitchFamily="18" charset="0"/>
              </a:rPr>
              <a:t>Technical</a:t>
            </a:r>
            <a:r>
              <a:rPr lang="en-US" dirty="0">
                <a:solidFill>
                  <a:schemeClr val="accent3">
                    <a:lumMod val="50000"/>
                  </a:schemeClr>
                </a:solidFill>
                <a:latin typeface="Century" panose="02040604050505020304" pitchFamily="18" charset="0"/>
              </a:rPr>
              <a:t>: </a:t>
            </a:r>
            <a:r>
              <a:rPr lang="en-US" dirty="0" err="1">
                <a:solidFill>
                  <a:schemeClr val="accent3">
                    <a:lumMod val="50000"/>
                  </a:schemeClr>
                </a:solidFill>
                <a:latin typeface="Century" panose="02040604050505020304" pitchFamily="18" charset="0"/>
              </a:rPr>
              <a:t>AngularJS</a:t>
            </a:r>
            <a:r>
              <a:rPr lang="en-US" dirty="0">
                <a:solidFill>
                  <a:schemeClr val="accent3">
                    <a:lumMod val="50000"/>
                  </a:schemeClr>
                </a:solidFill>
                <a:latin typeface="Century" panose="02040604050505020304" pitchFamily="18" charset="0"/>
              </a:rPr>
              <a:t> (Single Page </a:t>
            </a:r>
            <a:r>
              <a:rPr lang="en-US" dirty="0" smtClean="0">
                <a:solidFill>
                  <a:schemeClr val="accent3">
                    <a:lumMod val="50000"/>
                  </a:schemeClr>
                </a:solidFill>
                <a:latin typeface="Century" panose="02040604050505020304" pitchFamily="18" charset="0"/>
              </a:rPr>
              <a:t>Application), </a:t>
            </a:r>
            <a:r>
              <a:rPr lang="en-US" dirty="0" err="1">
                <a:solidFill>
                  <a:schemeClr val="accent3">
                    <a:lumMod val="50000"/>
                  </a:schemeClr>
                </a:solidFill>
                <a:latin typeface="Century" panose="02040604050505020304" pitchFamily="18" charset="0"/>
              </a:rPr>
              <a:t>WebApi</a:t>
            </a:r>
            <a:r>
              <a:rPr lang="en-US" dirty="0">
                <a:solidFill>
                  <a:schemeClr val="accent3">
                    <a:lumMod val="50000"/>
                  </a:schemeClr>
                </a:solidFill>
                <a:latin typeface="Century" panose="02040604050505020304" pitchFamily="18" charset="0"/>
              </a:rPr>
              <a:t> 2.0, </a:t>
            </a:r>
            <a:r>
              <a:rPr lang="en-US" dirty="0" err="1">
                <a:solidFill>
                  <a:schemeClr val="accent3">
                    <a:lumMod val="50000"/>
                  </a:schemeClr>
                </a:solidFill>
                <a:latin typeface="Century" panose="02040604050505020304" pitchFamily="18" charset="0"/>
              </a:rPr>
              <a:t>ASP.Net</a:t>
            </a:r>
            <a:r>
              <a:rPr lang="en-US" dirty="0">
                <a:solidFill>
                  <a:schemeClr val="accent3">
                    <a:lumMod val="50000"/>
                  </a:schemeClr>
                </a:solidFill>
                <a:latin typeface="Century" panose="02040604050505020304" pitchFamily="18" charset="0"/>
              </a:rPr>
              <a:t> MVC5.</a:t>
            </a:r>
          </a:p>
          <a:p>
            <a:pPr marL="342900" lvl="0" indent="-342900">
              <a:buFont typeface="Arial" pitchFamily="34" charset="0"/>
              <a:buChar char="•"/>
            </a:pPr>
            <a:r>
              <a:rPr lang="en-US" dirty="0">
                <a:solidFill>
                  <a:schemeClr val="accent3">
                    <a:lumMod val="50000"/>
                  </a:schemeClr>
                </a:solidFill>
                <a:latin typeface="Century" panose="02040604050505020304" pitchFamily="18" charset="0"/>
              </a:rPr>
              <a:t>Tools: Visual Studio, </a:t>
            </a:r>
            <a:r>
              <a:rPr lang="en-US" dirty="0" smtClean="0">
                <a:solidFill>
                  <a:schemeClr val="accent3">
                    <a:lumMod val="50000"/>
                  </a:schemeClr>
                </a:solidFill>
                <a:latin typeface="Century" panose="02040604050505020304" pitchFamily="18" charset="0"/>
              </a:rPr>
              <a:t>Tortoise </a:t>
            </a:r>
            <a:r>
              <a:rPr lang="en-US" dirty="0" err="1" smtClean="0">
                <a:solidFill>
                  <a:schemeClr val="accent3">
                    <a:lumMod val="50000"/>
                  </a:schemeClr>
                </a:solidFill>
                <a:latin typeface="Century" panose="02040604050505020304" pitchFamily="18" charset="0"/>
              </a:rPr>
              <a:t>Git</a:t>
            </a:r>
            <a:r>
              <a:rPr lang="en-US" dirty="0">
                <a:solidFill>
                  <a:schemeClr val="accent3">
                    <a:lumMod val="50000"/>
                  </a:schemeClr>
                </a:solidFill>
                <a:latin typeface="Century" panose="02040604050505020304" pitchFamily="18" charset="0"/>
              </a:rPr>
              <a:t>, Enterprise Architect, Office </a:t>
            </a:r>
            <a:r>
              <a:rPr lang="en-US" dirty="0" smtClean="0">
                <a:solidFill>
                  <a:schemeClr val="accent3">
                    <a:lumMod val="50000"/>
                  </a:schemeClr>
                </a:solidFill>
                <a:latin typeface="Century" panose="02040604050505020304" pitchFamily="18" charset="0"/>
              </a:rPr>
              <a:t>tools, SQL tools.</a:t>
            </a:r>
            <a:endParaRPr lang="en-US" dirty="0">
              <a:solidFill>
                <a:schemeClr val="accent3">
                  <a:lumMod val="50000"/>
                </a:schemeClr>
              </a:solidFill>
              <a:latin typeface="Century" panose="02040604050505020304" pitchFamily="18" charset="0"/>
            </a:endParaRPr>
          </a:p>
        </p:txBody>
      </p:sp>
      <p:sp>
        <p:nvSpPr>
          <p:cNvPr id="23" name="TextBox 22"/>
          <p:cNvSpPr txBox="1"/>
          <p:nvPr/>
        </p:nvSpPr>
        <p:spPr>
          <a:xfrm>
            <a:off x="2622100" y="300033"/>
            <a:ext cx="8950773" cy="584775"/>
          </a:xfrm>
          <a:prstGeom prst="rect">
            <a:avLst/>
          </a:prstGeom>
          <a:noFill/>
        </p:spPr>
        <p:txBody>
          <a:bodyPr wrap="square" rtlCol="0">
            <a:spAutoFit/>
          </a:bodyPr>
          <a:lstStyle/>
          <a:p>
            <a:r>
              <a:rPr lang="en-US"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6.1 Project </a:t>
            </a:r>
            <a:r>
              <a:rPr lang="en-US" sz="32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Summary -</a:t>
            </a:r>
            <a:r>
              <a:rPr lang="ja-JP" altLang="en-US" sz="32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プロジェクト概要</a:t>
            </a:r>
            <a:endParaRPr lang="en-US" sz="32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04740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34440" cy="584775"/>
          </a:xfrm>
          <a:prstGeom prst="rect">
            <a:avLst/>
          </a:prstGeom>
          <a:noFill/>
        </p:spPr>
        <p:txBody>
          <a:bodyPr wrap="square" rtlCol="0">
            <a:spAutoFit/>
          </a:bodyPr>
          <a:lstStyle/>
          <a:p>
            <a:r>
              <a:rPr lang="en-US" sz="32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6.2 Limitation </a:t>
            </a:r>
            <a:r>
              <a:rPr 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&amp; Expectation</a:t>
            </a:r>
            <a:r>
              <a:rPr lang="en-US" altLang="ja-JP"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制限と期待</a:t>
            </a:r>
            <a:r>
              <a:rPr lang="en-US" altLang="ja-JP"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endParaRPr 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31286664"/>
              </p:ext>
            </p:extLst>
          </p:nvPr>
        </p:nvGraphicFramePr>
        <p:xfrm>
          <a:off x="2725132" y="1476369"/>
          <a:ext cx="8711307" cy="3305248"/>
        </p:xfrm>
        <a:graphic>
          <a:graphicData uri="http://schemas.openxmlformats.org/drawingml/2006/table">
            <a:tbl>
              <a:tblPr firstRow="1" bandRow="1">
                <a:tableStyleId>{5C22544A-7EE6-4342-B048-85BDC9FD1C3A}</a:tableStyleId>
              </a:tblPr>
              <a:tblGrid>
                <a:gridCol w="4137401"/>
                <a:gridCol w="4573906"/>
              </a:tblGrid>
              <a:tr h="5842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Current Limitations</a:t>
                      </a:r>
                      <a:endParaRPr lang="en-US" dirty="0">
                        <a:latin typeface="Century" panose="020406040505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Expectation in Future</a:t>
                      </a:r>
                      <a:endParaRPr lang="en-US" dirty="0">
                        <a:latin typeface="Century" panose="02040604050505020304" pitchFamily="18" charset="0"/>
                      </a:endParaRPr>
                    </a:p>
                  </a:txBody>
                  <a:tcPr/>
                </a:tc>
              </a:tr>
              <a:tr h="2720997">
                <a:tc>
                  <a:txBody>
                    <a:bodyPr/>
                    <a:lstStyle/>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Some screen can’t display well on Mobile or screen which has resolution lower or more than 1366x768.</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Website only support for  Vietnamese language.</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Not support payment by mobile cards.</a:t>
                      </a:r>
                    </a:p>
                    <a:p>
                      <a:endParaRPr lang="en-US" dirty="0">
                        <a:solidFill>
                          <a:schemeClr val="tx1">
                            <a:lumMod val="95000"/>
                            <a:lumOff val="5000"/>
                          </a:schemeClr>
                        </a:solidFill>
                        <a:latin typeface="Century" panose="02040604050505020304" pitchFamily="18" charset="0"/>
                      </a:endParaRPr>
                    </a:p>
                  </a:txBody>
                  <a:tcPr/>
                </a:tc>
                <a:tc>
                  <a:txBody>
                    <a:bodyPr/>
                    <a:lstStyle/>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payment by mobile cards such as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Viettel</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Mobi</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Vina</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App for Smart Phone which supports user manage</a:t>
                      </a:r>
                      <a:r>
                        <a:rPr lang="en-US" sz="1800" b="0" kern="1200" baseline="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projects and admin can manage system anywhere by smart phone.</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Expand server to avoid overload.</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multi-language.</a:t>
                      </a:r>
                    </a:p>
                    <a:p>
                      <a:endParaRPr lang="en-US" dirty="0">
                        <a:solidFill>
                          <a:schemeClr val="tx1">
                            <a:lumMod val="95000"/>
                            <a:lumOff val="5000"/>
                          </a:schemeClr>
                        </a:solidFill>
                        <a:latin typeface="Century" panose="02040604050505020304" pitchFamily="18" charset="0"/>
                      </a:endParaRPr>
                    </a:p>
                  </a:txBody>
                  <a:tcPr/>
                </a:tc>
              </a:tr>
            </a:tbl>
          </a:graphicData>
        </a:graphic>
      </p:graphicFrame>
    </p:spTree>
    <p:custDataLst>
      <p:tags r:id="rId1"/>
    </p:custDataLst>
    <p:extLst>
      <p:ext uri="{BB962C8B-B14F-4D97-AF65-F5344CB8AC3E}">
        <p14:creationId xmlns:p14="http://schemas.microsoft.com/office/powerpoint/2010/main" val="64972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26202" cy="584775"/>
          </a:xfrm>
          <a:prstGeom prst="rect">
            <a:avLst/>
          </a:prstGeom>
          <a:noFill/>
        </p:spPr>
        <p:txBody>
          <a:bodyPr wrap="square" rtlCol="0">
            <a:spAutoFit/>
          </a:bodyPr>
          <a:lstStyle/>
          <a:p>
            <a:r>
              <a:rPr lang="en-US" sz="32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6.3 Lessons </a:t>
            </a:r>
            <a:r>
              <a:rPr 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Learn </a:t>
            </a:r>
            <a:r>
              <a:rPr lang="en-US" altLang="ja-JP"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学んだ教訓</a:t>
            </a:r>
            <a:endParaRPr 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7" name="Rectangle 16"/>
          <p:cNvSpPr/>
          <p:nvPr/>
        </p:nvSpPr>
        <p:spPr>
          <a:xfrm>
            <a:off x="2856307" y="1350881"/>
            <a:ext cx="8791995" cy="1938992"/>
          </a:xfrm>
          <a:prstGeom prst="rect">
            <a:avLst/>
          </a:prstGeom>
        </p:spPr>
        <p:txBody>
          <a:bodyPr wrap="square">
            <a:spAutoFit/>
          </a:bodyPr>
          <a:lstStyle/>
          <a:p>
            <a:pPr marL="457200" indent="-457200">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Combine </a:t>
            </a:r>
            <a:r>
              <a:rPr lang="en-US" sz="2000" dirty="0">
                <a:solidFill>
                  <a:schemeClr val="accent3">
                    <a:lumMod val="50000"/>
                  </a:schemeClr>
                </a:solidFill>
                <a:latin typeface="Century" panose="02040604050505020304" pitchFamily="18" charset="0"/>
                <a:cs typeface="Times New Roman" panose="02020603050405020304" pitchFamily="18" charset="0"/>
              </a:rPr>
              <a:t>working in group and working individual. </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Be open to get the better by accept opinions from other member. </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Limit and resolve conflicts between members.</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Putting knowledge into project to practice. </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Manage time and make the plan for anything</a:t>
            </a:r>
            <a:r>
              <a:rPr lang="en-US" sz="2000" dirty="0" smtClean="0">
                <a:solidFill>
                  <a:schemeClr val="accent3">
                    <a:lumMod val="50000"/>
                  </a:schemeClr>
                </a:solidFill>
                <a:latin typeface="Century" panose="02040604050505020304" pitchFamily="18" charset="0"/>
                <a:cs typeface="Times New Roman" panose="02020603050405020304" pitchFamily="18" charset="0"/>
              </a:rPr>
              <a:t>.</a:t>
            </a:r>
          </a:p>
          <a:p>
            <a:pPr marL="457200" indent="-457200">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Learning new t</a:t>
            </a:r>
            <a:r>
              <a:rPr lang="en-US" sz="2000" dirty="0" smtClean="0">
                <a:solidFill>
                  <a:schemeClr val="accent3">
                    <a:lumMod val="50000"/>
                  </a:schemeClr>
                </a:solidFill>
                <a:latin typeface="Century" panose="02040604050505020304" pitchFamily="18" charset="0"/>
              </a:rPr>
              <a:t>echnical and increase self-study ability.</a:t>
            </a:r>
          </a:p>
        </p:txBody>
      </p:sp>
    </p:spTree>
    <p:custDataLst>
      <p:tags r:id="rId1"/>
    </p:custDataLst>
    <p:extLst>
      <p:ext uri="{BB962C8B-B14F-4D97-AF65-F5344CB8AC3E}">
        <p14:creationId xmlns:p14="http://schemas.microsoft.com/office/powerpoint/2010/main" val="22152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7. Demo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デ</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モ</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pic>
        <p:nvPicPr>
          <p:cNvPr id="12" name="Picture 4" descr="https://www.njoyn.com/wp-content/themes/njoyn/images/demo-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3.canyons.edu/Offices/PIO/CanyonsPAC/Resources/q%26a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69881" y="3833542"/>
            <a:ext cx="1276417" cy="307777"/>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6"/>
          <a:stretch>
            <a:fillRect/>
          </a:stretch>
        </p:blipFill>
        <p:spPr>
          <a:xfrm>
            <a:off x="4072642" y="1501618"/>
            <a:ext cx="6013627" cy="5019046"/>
          </a:xfrm>
          <a:prstGeom prst="rect">
            <a:avLst/>
          </a:prstGeom>
        </p:spPr>
      </p:pic>
    </p:spTree>
    <p:custDataLst>
      <p:tags r:id="rId1"/>
    </p:custDataLst>
    <p:extLst>
      <p:ext uri="{BB962C8B-B14F-4D97-AF65-F5344CB8AC3E}">
        <p14:creationId xmlns:p14="http://schemas.microsoft.com/office/powerpoint/2010/main" val="347749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22101" y="704865"/>
            <a:ext cx="688436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8. Q &amp;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 </a:t>
            </a:r>
            <a:r>
              <a:rPr lang="en-US" altLang="ja-JP"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質問と回答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sp>
        <p:nvSpPr>
          <p:cNvPr id="17" name="TextBox 16"/>
          <p:cNvSpPr txBox="1"/>
          <p:nvPr/>
        </p:nvSpPr>
        <p:spPr>
          <a:xfrm>
            <a:off x="569885" y="3778593"/>
            <a:ext cx="1276417" cy="307777"/>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3" name="Picture 2" descr="http://www3.canyons.edu/Offices/PIO/CanyonsPAC/Resources/q%26a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www.njoyn.com/wp-content/themes/njoyn/images/demo-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ipartkid.com/images/459/question-and-answer-images-clipart-panda-free-clipart-images-EodNcb-clipa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526" y="1625949"/>
            <a:ext cx="4246892" cy="430528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164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93271"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23220"/>
          </a:xfrm>
          <a:prstGeom prst="rect">
            <a:avLst/>
          </a:prstGeom>
          <a:noFill/>
        </p:spPr>
        <p:txBody>
          <a:bodyPr wrap="square" rtlCol="0">
            <a:spAutoFit/>
          </a:bodyPr>
          <a:lstStyle>
            <a:defPPr>
              <a:defRPr lang="en-US"/>
            </a:defPPr>
            <a:lvl1pPr>
              <a:defRPr sz="3200" b="1">
                <a:solidFill>
                  <a:srgbClr val="0288D1"/>
                </a:solidFill>
                <a:latin typeface="Century" panose="02040604050505020304" pitchFamily="18" charset="0"/>
                <a:ea typeface="SimSun" panose="02010600030101010101" pitchFamily="2" charset="-122"/>
                <a:cs typeface="Times New Roman" panose="02020603050405020304" pitchFamily="18" charset="0"/>
              </a:defRPr>
            </a:lvl1pPr>
          </a:lstStyle>
          <a:p>
            <a:r>
              <a:rPr lang="en-US" altLang="ja-JP" sz="2800">
                <a:solidFill>
                  <a:schemeClr val="tx1">
                    <a:lumMod val="50000"/>
                    <a:lumOff val="50000"/>
                  </a:schemeClr>
                </a:solidFill>
                <a:ea typeface="Roboto Condensed Light" panose="02000000000000000000" pitchFamily="2" charset="0"/>
                <a:cs typeface="Roboto Condensed Light" panose="02000000000000000000" pitchFamily="2" charset="0"/>
              </a:rPr>
              <a:t>1.</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 </a:t>
            </a:r>
            <a:r>
              <a:rPr lang="en-US" sz="2800">
                <a:solidFill>
                  <a:schemeClr val="tx1">
                    <a:lumMod val="50000"/>
                    <a:lumOff val="50000"/>
                  </a:schemeClr>
                </a:solidFill>
                <a:ea typeface="Roboto Condensed Light" panose="02000000000000000000" pitchFamily="2" charset="0"/>
                <a:cs typeface="Roboto Condensed Light" panose="02000000000000000000" pitchFamily="2" charset="0"/>
              </a:rPr>
              <a:t>Introduction - </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導入</a:t>
            </a:r>
            <a:endParaRPr lang="en-US" sz="2800" dirty="0">
              <a:solidFill>
                <a:schemeClr val="tx1">
                  <a:lumMod val="50000"/>
                  <a:lumOff val="50000"/>
                </a:schemeClr>
              </a:solidFill>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502110"/>
            <a:ext cx="8969826" cy="1200329"/>
          </a:xfrm>
          <a:prstGeom prst="rect">
            <a:avLst/>
          </a:prstGeom>
          <a:noFill/>
        </p:spPr>
        <p:txBody>
          <a:bodyPr wrap="square" rtlCol="0">
            <a:spAutoFit/>
          </a:bodyPr>
          <a:lstStyle/>
          <a:p>
            <a:pPr lvl="0"/>
            <a:r>
              <a:rPr lang="en-US" sz="24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Current Situation</a:t>
            </a:r>
          </a:p>
          <a:p>
            <a:pPr lvl="0"/>
            <a:r>
              <a:rPr lang="en-US" altLang="ja-JP" sz="24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4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The </a:t>
            </a:r>
            <a:r>
              <a:rPr lang="en-US" altLang="ja-JP" sz="24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4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dea</a:t>
            </a:r>
            <a:endParaRPr lang="en-US" altLang="ja-JP" sz="24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r>
              <a:rPr lang="en-US" sz="24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441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ppt_x</p:attrName>
                                        </p:attrNameLst>
                                      </p:cBhvr>
                                      <p:tavLst>
                                        <p:tav tm="0">
                                          <p:val>
                                            <p:strVal val="#ppt_x"/>
                                          </p:val>
                                        </p:tav>
                                        <p:tav tm="100000">
                                          <p:val>
                                            <p:strVal val="#ppt_x"/>
                                          </p:val>
                                        </p:tav>
                                      </p:tavLst>
                                    </p:anim>
                                    <p:anim calcmode="lin" valueType="num">
                                      <p:cBhvr>
                                        <p:cTn id="15"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375014"/>
            <a:ext cx="5303947" cy="646331"/>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There are many charity organizations in Vietnam</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640933" y="3828659"/>
            <a:ext cx="4507061" cy="1508105"/>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But </a:t>
            </a: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few of them can make connections between </a:t>
            </a: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charity</a:t>
            </a: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organizations and people who need </a:t>
            </a: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help.</a:t>
            </a:r>
          </a:p>
          <a:p>
            <a:pPr marL="342900" indent="-342900">
              <a:buFont typeface="Arial" panose="020B0604020202020204" pitchFamily="34" charset="0"/>
              <a:buChar char="•"/>
            </a:pPr>
            <a:endParaRPr lang="vi-VN" altLang="ja-JP" sz="20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p:cNvPicPr>
            <a:picLocks noChangeAspect="1"/>
          </p:cNvPicPr>
          <p:nvPr/>
        </p:nvPicPr>
        <p:blipFill>
          <a:blip r:embed="rId7"/>
          <a:stretch>
            <a:fillRect/>
          </a:stretch>
        </p:blipFill>
        <p:spPr>
          <a:xfrm>
            <a:off x="3370736" y="2206118"/>
            <a:ext cx="4256004" cy="1296193"/>
          </a:xfrm>
          <a:prstGeom prst="rect">
            <a:avLst/>
          </a:prstGeom>
        </p:spPr>
      </p:pic>
      <p:pic>
        <p:nvPicPr>
          <p:cNvPr id="1026" name="Picture 2" descr="http://lovingkindnessvietnam.org/wp-content/uploads/2015/07/relief-causes-vietna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7713" y="1276037"/>
            <a:ext cx="2095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hình ảnh cho disconnectio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5765" y="3828659"/>
            <a:ext cx="4369984" cy="28327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589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1500"/>
                                        <p:tgtEl>
                                          <p:spTgt spid="3"/>
                                        </p:tgtEl>
                                      </p:cBhvr>
                                    </p:animEffect>
                                  </p:childTnLst>
                                </p:cTn>
                              </p:par>
                              <p:par>
                                <p:cTn id="19" presetID="21" presetClass="entr" presetSubtype="1" fill="hold" nodeType="withEffect">
                                  <p:stCondLst>
                                    <p:cond delay="1000"/>
                                  </p:stCondLst>
                                  <p:childTnLst>
                                    <p:set>
                                      <p:cBhvr>
                                        <p:cTn id="20" dur="1" fill="hold">
                                          <p:stCondLst>
                                            <p:cond delay="0"/>
                                          </p:stCondLst>
                                        </p:cTn>
                                        <p:tgtEl>
                                          <p:spTgt spid="1026"/>
                                        </p:tgtEl>
                                        <p:attrNameLst>
                                          <p:attrName>style.visibility</p:attrName>
                                        </p:attrNameLst>
                                      </p:cBhvr>
                                      <p:to>
                                        <p:strVal val="visible"/>
                                      </p:to>
                                    </p:set>
                                    <p:animEffect transition="in" filter="wheel(1)">
                                      <p:cBhvr>
                                        <p:cTn id="21" dur="1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21" presetClass="entr" presetSubtype="1" fill="hold" nodeType="withEffect">
                                  <p:stCondLst>
                                    <p:cond delay="750"/>
                                  </p:stCondLst>
                                  <p:childTnLst>
                                    <p:set>
                                      <p:cBhvr>
                                        <p:cTn id="30" dur="1" fill="hold">
                                          <p:stCondLst>
                                            <p:cond delay="0"/>
                                          </p:stCondLst>
                                        </p:cTn>
                                        <p:tgtEl>
                                          <p:spTgt spid="1028"/>
                                        </p:tgtEl>
                                        <p:attrNameLst>
                                          <p:attrName>style.visibility</p:attrName>
                                        </p:attrNameLst>
                                      </p:cBhvr>
                                      <p:to>
                                        <p:strVal val="visible"/>
                                      </p:to>
                                    </p:set>
                                    <p:animEffect transition="in" filter="wheel(1)">
                                      <p:cBhvr>
                                        <p:cTn id="31" dur="17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2690172" y="1374539"/>
            <a:ext cx="4110677" cy="400110"/>
          </a:xfrm>
          <a:prstGeom prst="rect">
            <a:avLst/>
          </a:prstGeom>
        </p:spPr>
        <p:txBody>
          <a:bodyPr wrap="square">
            <a:spAutoFit/>
          </a:bodyPr>
          <a:lstStyle/>
          <a:p>
            <a:pPr>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Childrenofvietnam.org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2" name="Rectangle 21"/>
          <p:cNvSpPr/>
          <p:nvPr/>
        </p:nvSpPr>
        <p:spPr>
          <a:xfrm>
            <a:off x="2994931" y="1992207"/>
            <a:ext cx="4572000" cy="3728713"/>
          </a:xfrm>
          <a:prstGeom prst="rect">
            <a:avLst/>
          </a:prstGeom>
        </p:spPr>
        <p:txBody>
          <a:bodyPr>
            <a:spAutoFit/>
          </a:bodyPr>
          <a:lstStyle/>
          <a:p>
            <a:pPr lvl="0">
              <a:lnSpc>
                <a:spcPct val="115000"/>
              </a:lnSpc>
              <a:spcAft>
                <a:spcPts val="1000"/>
              </a:spcAft>
            </a:pPr>
            <a:r>
              <a:rPr lang="en-US" b="1" u="sng" dirty="0">
                <a:latin typeface="Century" panose="02040604050505020304" pitchFamily="18" charset="0"/>
                <a:ea typeface="Calibri" panose="020F0502020204030204" pitchFamily="34" charset="0"/>
                <a:cs typeface="Times New Roman" panose="02020603050405020304" pitchFamily="18" charset="0"/>
              </a:rPr>
              <a:t>Advantages:</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a:t>
            </a:r>
            <a:r>
              <a:rPr lang="en-US">
                <a:latin typeface="Century" panose="02040604050505020304" pitchFamily="18" charset="0"/>
                <a:ea typeface="MS Mincho" panose="02020609040205080304" pitchFamily="49" charset="-128"/>
                <a:cs typeface="Times New Roman" panose="02020603050405020304" pitchFamily="18" charset="0"/>
              </a:rPr>
              <a:t>friendly user interface</a:t>
            </a:r>
            <a:endParaRPr lang="vi-VN" dirty="0">
              <a:latin typeface="Times New Roman" panose="02020603050405020304" pitchFamily="18" charset="0"/>
              <a:ea typeface="MS Mincho" panose="02020609040205080304" pitchFamily="49" charset="-128"/>
              <a:cs typeface="Times New Roman" panose="02020603050405020304" pitchFamily="18" charset="0"/>
            </a:endParaRPr>
          </a:p>
          <a:p>
            <a:pPr lvl="0">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r>
              <a:rPr lang="en-US" b="1" u="sng" dirty="0">
                <a:latin typeface="Century" panose="02040604050505020304" pitchFamily="18" charset="0"/>
                <a:ea typeface="Calibri" panose="020F0502020204030204" pitchFamily="34" charset="0"/>
                <a:cs typeface="Times New Roman" panose="02020603050405020304" pitchFamily="18" charset="0"/>
              </a:rPr>
              <a:t>:</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support PayPal. The language is English.</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No marketing or advertising so it is not popular in Vietnam.</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about children.</a:t>
            </a:r>
          </a:p>
          <a:p>
            <a:pPr marL="342900" lvl="0" indent="-342900">
              <a:lnSpc>
                <a:spcPct val="115000"/>
              </a:lnSpc>
              <a:spcAft>
                <a:spcPts val="1000"/>
              </a:spcAft>
              <a:buFont typeface="Century" panose="02040604050505020304" pitchFamily="18" charset="0"/>
              <a:buChar char="-"/>
            </a:pPr>
            <a:endParaRPr lang="vi-VN"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23" name="Picture 22"/>
          <p:cNvPicPr>
            <a:picLocks noChangeAspect="1"/>
          </p:cNvPicPr>
          <p:nvPr/>
        </p:nvPicPr>
        <p:blipFill>
          <a:blip r:embed="rId8"/>
          <a:stretch>
            <a:fillRect/>
          </a:stretch>
        </p:blipFill>
        <p:spPr>
          <a:xfrm>
            <a:off x="7986550" y="1502110"/>
            <a:ext cx="3329400" cy="4218810"/>
          </a:xfrm>
          <a:prstGeom prst="rect">
            <a:avLst/>
          </a:prstGeom>
        </p:spPr>
      </p:pic>
    </p:spTree>
    <p:custDataLst>
      <p:tags r:id="rId1"/>
    </p:custDataLst>
    <p:extLst>
      <p:ext uri="{BB962C8B-B14F-4D97-AF65-F5344CB8AC3E}">
        <p14:creationId xmlns:p14="http://schemas.microsoft.com/office/powerpoint/2010/main" val="14228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3"/>
                                        </p:tgtEl>
                                        <p:attrNameLst>
                                          <p:attrName>style.visibility</p:attrName>
                                        </p:attrNameLst>
                                      </p:cBhvr>
                                      <p:to>
                                        <p:strVal val="visible"/>
                                      </p:to>
                                    </p:set>
                                    <p:animEffect transition="in" filter="wheel(1)">
                                      <p:cBhvr>
                                        <p:cTn id="18" dur="1750"/>
                                        <p:tgtEl>
                                          <p:spTgt spid="23"/>
                                        </p:tgtEl>
                                      </p:cBhvr>
                                    </p:animEffect>
                                  </p:childTnLst>
                                </p:cTn>
                              </p:par>
                              <p:par>
                                <p:cTn id="19" presetID="42" presetClass="entr" presetSubtype="0" fill="hold" nodeType="withEffect">
                                  <p:stCondLst>
                                    <p:cond delay="175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fade">
                                      <p:cBhvr>
                                        <p:cTn id="21" dur="1000"/>
                                        <p:tgtEl>
                                          <p:spTgt spid="22">
                                            <p:txEl>
                                              <p:pRg st="0" end="0"/>
                                            </p:txEl>
                                          </p:spTgt>
                                        </p:tgtEl>
                                      </p:cBhvr>
                                    </p:animEffect>
                                    <p:anim calcmode="lin" valueType="num">
                                      <p:cBhvr>
                                        <p:cTn id="22"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750"/>
                                  </p:stCondLst>
                                  <p:childTnLst>
                                    <p:set>
                                      <p:cBhvr>
                                        <p:cTn id="25" dur="1" fill="hold">
                                          <p:stCondLst>
                                            <p:cond delay="0"/>
                                          </p:stCondLst>
                                        </p:cTn>
                                        <p:tgtEl>
                                          <p:spTgt spid="22">
                                            <p:txEl>
                                              <p:pRg st="1" end="1"/>
                                            </p:txEl>
                                          </p:spTgt>
                                        </p:tgtEl>
                                        <p:attrNameLst>
                                          <p:attrName>style.visibility</p:attrName>
                                        </p:attrNameLst>
                                      </p:cBhvr>
                                      <p:to>
                                        <p:strVal val="visible"/>
                                      </p:to>
                                    </p:set>
                                    <p:animEffect transition="in" filter="fade">
                                      <p:cBhvr>
                                        <p:cTn id="26" dur="1000"/>
                                        <p:tgtEl>
                                          <p:spTgt spid="22">
                                            <p:txEl>
                                              <p:pRg st="1" end="1"/>
                                            </p:txEl>
                                          </p:spTgt>
                                        </p:tgtEl>
                                      </p:cBhvr>
                                    </p:animEffect>
                                    <p:anim calcmode="lin" valueType="num">
                                      <p:cBhvr>
                                        <p:cTn id="27"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2">
                                            <p:txEl>
                                              <p:pRg st="2" end="2"/>
                                            </p:txEl>
                                          </p:spTgt>
                                        </p:tgtEl>
                                        <p:attrNameLst>
                                          <p:attrName>style.visibility</p:attrName>
                                        </p:attrNameLst>
                                      </p:cBhvr>
                                      <p:to>
                                        <p:strVal val="visible"/>
                                      </p:to>
                                    </p:set>
                                    <p:animEffect transition="in" filter="fade">
                                      <p:cBhvr>
                                        <p:cTn id="33" dur="1000"/>
                                        <p:tgtEl>
                                          <p:spTgt spid="22">
                                            <p:txEl>
                                              <p:pRg st="2" end="2"/>
                                            </p:txEl>
                                          </p:spTgt>
                                        </p:tgtEl>
                                      </p:cBhvr>
                                    </p:animEffect>
                                    <p:anim calcmode="lin" valueType="num">
                                      <p:cBhvr>
                                        <p:cTn id="34"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2">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xEl>
                                              <p:pRg st="3" end="3"/>
                                            </p:txEl>
                                          </p:spTgt>
                                        </p:tgtEl>
                                        <p:attrNameLst>
                                          <p:attrName>style.visibility</p:attrName>
                                        </p:attrNameLst>
                                      </p:cBhvr>
                                      <p:to>
                                        <p:strVal val="visible"/>
                                      </p:to>
                                    </p:set>
                                    <p:animEffect transition="in" filter="fade">
                                      <p:cBhvr>
                                        <p:cTn id="38" dur="1000"/>
                                        <p:tgtEl>
                                          <p:spTgt spid="22">
                                            <p:txEl>
                                              <p:pRg st="3" end="3"/>
                                            </p:txEl>
                                          </p:spTgt>
                                        </p:tgtEl>
                                      </p:cBhvr>
                                    </p:animEffect>
                                    <p:anim calcmode="lin" valueType="num">
                                      <p:cBhvr>
                                        <p:cTn id="39"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2">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2">
                                            <p:txEl>
                                              <p:pRg st="4" end="4"/>
                                            </p:txEl>
                                          </p:spTgt>
                                        </p:tgtEl>
                                        <p:attrNameLst>
                                          <p:attrName>style.visibility</p:attrName>
                                        </p:attrNameLst>
                                      </p:cBhvr>
                                      <p:to>
                                        <p:strVal val="visible"/>
                                      </p:to>
                                    </p:set>
                                    <p:animEffect transition="in" filter="fade">
                                      <p:cBhvr>
                                        <p:cTn id="43" dur="1000"/>
                                        <p:tgtEl>
                                          <p:spTgt spid="22">
                                            <p:txEl>
                                              <p:pRg st="4" end="4"/>
                                            </p:txEl>
                                          </p:spTgt>
                                        </p:tgtEl>
                                      </p:cBhvr>
                                    </p:animEffect>
                                    <p:anim calcmode="lin" valueType="num">
                                      <p:cBhvr>
                                        <p:cTn id="44"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2">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2">
                                            <p:txEl>
                                              <p:pRg st="5" end="5"/>
                                            </p:txEl>
                                          </p:spTgt>
                                        </p:tgtEl>
                                        <p:attrNameLst>
                                          <p:attrName>style.visibility</p:attrName>
                                        </p:attrNameLst>
                                      </p:cBhvr>
                                      <p:to>
                                        <p:strVal val="visible"/>
                                      </p:to>
                                    </p:set>
                                    <p:animEffect transition="in" filter="fade">
                                      <p:cBhvr>
                                        <p:cTn id="48" dur="1000"/>
                                        <p:tgtEl>
                                          <p:spTgt spid="22">
                                            <p:txEl>
                                              <p:pRg st="5" end="5"/>
                                            </p:txEl>
                                          </p:spTgt>
                                        </p:tgtEl>
                                      </p:cBhvr>
                                    </p:animEffect>
                                    <p:anim calcmode="lin" valueType="num">
                                      <p:cBhvr>
                                        <p:cTn id="4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71710"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696451" y="1289640"/>
            <a:ext cx="4865884" cy="400110"/>
          </a:xfrm>
          <a:prstGeom prst="rect">
            <a:avLst/>
          </a:prstGeom>
        </p:spPr>
        <p:txBody>
          <a:bodyPr wrap="square">
            <a:spAutoFit/>
          </a:bodyPr>
          <a:lstStyle/>
          <a:p>
            <a:pPr lvl="0">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Lovingkindnessvietnam.org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4" name="Rectangle 23"/>
          <p:cNvSpPr/>
          <p:nvPr/>
        </p:nvSpPr>
        <p:spPr>
          <a:xfrm>
            <a:off x="2879850" y="2158007"/>
            <a:ext cx="4114800" cy="2805255"/>
          </a:xfrm>
          <a:prstGeom prst="rect">
            <a:avLst/>
          </a:prstGeom>
        </p:spPr>
        <p:txBody>
          <a:bodyPr wrap="square">
            <a:spAutoFit/>
          </a:bodyPr>
          <a:lstStyle/>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friendly user interface.</a:t>
            </a:r>
            <a:endParaRPr lang="vi-VN" smtClean="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Only support PayPal. The language is English. </a:t>
            </a: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No marketing or advertising so it is not popular in Vietnam.</a:t>
            </a:r>
            <a:endParaRPr lang="en-US">
              <a:latin typeface="Century" panose="02040604050505020304" pitchFamily="18" charset="0"/>
            </a:endParaRPr>
          </a:p>
        </p:txBody>
      </p:sp>
      <p:pic>
        <p:nvPicPr>
          <p:cNvPr id="25" name="Picture 24"/>
          <p:cNvPicPr>
            <a:picLocks noChangeAspect="1"/>
          </p:cNvPicPr>
          <p:nvPr/>
        </p:nvPicPr>
        <p:blipFill>
          <a:blip r:embed="rId8"/>
          <a:stretch>
            <a:fillRect/>
          </a:stretch>
        </p:blipFill>
        <p:spPr>
          <a:xfrm>
            <a:off x="7815623" y="1502110"/>
            <a:ext cx="3800475" cy="3918490"/>
          </a:xfrm>
          <a:prstGeom prst="rect">
            <a:avLst/>
          </a:prstGeom>
        </p:spPr>
      </p:pic>
    </p:spTree>
    <p:custDataLst>
      <p:tags r:id="rId1"/>
    </p:custDataLst>
    <p:extLst>
      <p:ext uri="{BB962C8B-B14F-4D97-AF65-F5344CB8AC3E}">
        <p14:creationId xmlns:p14="http://schemas.microsoft.com/office/powerpoint/2010/main" val="367414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5"/>
                                        </p:tgtEl>
                                        <p:attrNameLst>
                                          <p:attrName>style.visibility</p:attrName>
                                        </p:attrNameLst>
                                      </p:cBhvr>
                                      <p:to>
                                        <p:strVal val="visible"/>
                                      </p:to>
                                    </p:set>
                                    <p:animEffect transition="in" filter="wheel(1)">
                                      <p:cBhvr>
                                        <p:cTn id="18" dur="1750"/>
                                        <p:tgtEl>
                                          <p:spTgt spid="25"/>
                                        </p:tgtEl>
                                      </p:cBhvr>
                                    </p:animEffect>
                                  </p:childTnLst>
                                </p:cTn>
                              </p:par>
                              <p:par>
                                <p:cTn id="19" presetID="42" presetClass="entr" presetSubtype="0" fill="hold" nodeType="withEffect">
                                  <p:stCondLst>
                                    <p:cond delay="10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1000"/>
                                        <p:tgtEl>
                                          <p:spTgt spid="24">
                                            <p:txEl>
                                              <p:pRg st="0" end="0"/>
                                            </p:txEl>
                                          </p:spTgt>
                                        </p:tgtEl>
                                      </p:cBhvr>
                                    </p:animEffect>
                                    <p:anim calcmode="lin" valueType="num">
                                      <p:cBhvr>
                                        <p:cTn id="22"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0"/>
                                  </p:stCondLst>
                                  <p:childTnLst>
                                    <p:set>
                                      <p:cBhvr>
                                        <p:cTn id="25" dur="1" fill="hold">
                                          <p:stCondLst>
                                            <p:cond delay="0"/>
                                          </p:stCondLst>
                                        </p:cTn>
                                        <p:tgtEl>
                                          <p:spTgt spid="24">
                                            <p:txEl>
                                              <p:pRg st="1" end="1"/>
                                            </p:txEl>
                                          </p:spTgt>
                                        </p:tgtEl>
                                        <p:attrNameLst>
                                          <p:attrName>style.visibility</p:attrName>
                                        </p:attrNameLst>
                                      </p:cBhvr>
                                      <p:to>
                                        <p:strVal val="visible"/>
                                      </p:to>
                                    </p:set>
                                    <p:animEffect transition="in" filter="fade">
                                      <p:cBhvr>
                                        <p:cTn id="26" dur="1000"/>
                                        <p:tgtEl>
                                          <p:spTgt spid="24">
                                            <p:txEl>
                                              <p:pRg st="1" end="1"/>
                                            </p:txEl>
                                          </p:spTgt>
                                        </p:tgtEl>
                                      </p:cBhvr>
                                    </p:animEffect>
                                    <p:anim calcmode="lin" valueType="num">
                                      <p:cBhvr>
                                        <p:cTn id="27"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4">
                                            <p:txEl>
                                              <p:pRg st="2" end="2"/>
                                            </p:txEl>
                                          </p:spTgt>
                                        </p:tgtEl>
                                        <p:attrNameLst>
                                          <p:attrName>style.visibility</p:attrName>
                                        </p:attrNameLst>
                                      </p:cBhvr>
                                      <p:to>
                                        <p:strVal val="visible"/>
                                      </p:to>
                                    </p:set>
                                    <p:animEffect transition="in" filter="fade">
                                      <p:cBhvr>
                                        <p:cTn id="33" dur="1000"/>
                                        <p:tgtEl>
                                          <p:spTgt spid="24">
                                            <p:txEl>
                                              <p:pRg st="2" end="2"/>
                                            </p:txEl>
                                          </p:spTgt>
                                        </p:tgtEl>
                                      </p:cBhvr>
                                    </p:animEffect>
                                    <p:anim calcmode="lin" valueType="num">
                                      <p:cBhvr>
                                        <p:cTn id="3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4">
                                            <p:txEl>
                                              <p:pRg st="3" end="3"/>
                                            </p:txEl>
                                          </p:spTgt>
                                        </p:tgtEl>
                                        <p:attrNameLst>
                                          <p:attrName>style.visibility</p:attrName>
                                        </p:attrNameLst>
                                      </p:cBhvr>
                                      <p:to>
                                        <p:strVal val="visible"/>
                                      </p:to>
                                    </p:set>
                                    <p:animEffect transition="in" filter="fade">
                                      <p:cBhvr>
                                        <p:cTn id="38" dur="1000"/>
                                        <p:tgtEl>
                                          <p:spTgt spid="24">
                                            <p:txEl>
                                              <p:pRg st="3" end="3"/>
                                            </p:txEl>
                                          </p:spTgt>
                                        </p:tgtEl>
                                      </p:cBhvr>
                                    </p:animEffect>
                                    <p:anim calcmode="lin" valueType="num">
                                      <p:cBhvr>
                                        <p:cTn id="3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4">
                                            <p:txEl>
                                              <p:pRg st="4" end="4"/>
                                            </p:txEl>
                                          </p:spTgt>
                                        </p:tgtEl>
                                        <p:attrNameLst>
                                          <p:attrName>style.visibility</p:attrName>
                                        </p:attrNameLst>
                                      </p:cBhvr>
                                      <p:to>
                                        <p:strVal val="visible"/>
                                      </p:to>
                                    </p:set>
                                    <p:animEffect transition="in" filter="fade">
                                      <p:cBhvr>
                                        <p:cTn id="43" dur="1000"/>
                                        <p:tgtEl>
                                          <p:spTgt spid="24">
                                            <p:txEl>
                                              <p:pRg st="4" end="4"/>
                                            </p:txEl>
                                          </p:spTgt>
                                        </p:tgtEl>
                                      </p:cBhvr>
                                    </p:animEffect>
                                    <p:anim calcmode="lin" valueType="num">
                                      <p:cBhvr>
                                        <p:cTn id="4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48066"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アイデア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2949167" y="1535488"/>
            <a:ext cx="8264975" cy="1034129"/>
          </a:xfrm>
          <a:prstGeom prst="rect">
            <a:avLst/>
          </a:prstGeom>
        </p:spPr>
        <p:txBody>
          <a:bodyPr wrap="square">
            <a:spAutoFit/>
          </a:bodyPr>
          <a:lstStyle/>
          <a:p>
            <a:pPr>
              <a:spcBef>
                <a:spcPct val="20000"/>
              </a:spcBef>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Raise money for charity.</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Connecting donors, organization and people </a:t>
            </a:r>
            <a:r>
              <a:rPr lang="en-US" smtClean="0">
                <a:solidFill>
                  <a:srgbClr val="002060"/>
                </a:solidFill>
                <a:latin typeface="Century" panose="02040604050505020304" pitchFamily="18" charset="0"/>
                <a:ea typeface="Tahoma" panose="020B0604030504040204" pitchFamily="34" charset="0"/>
                <a:cs typeface="Times New Roman" panose="02020603050405020304" pitchFamily="18" charset="0"/>
              </a:rPr>
              <a:t>who </a:t>
            </a: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need help.	</a:t>
            </a:r>
            <a:endParaRPr lang="en-US">
              <a:latin typeface="Century" panose="02040604050505020304" pitchFamily="18" charset="0"/>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5268" y="3481544"/>
            <a:ext cx="818134" cy="818134"/>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3218" y="4875045"/>
            <a:ext cx="1312814" cy="872744"/>
          </a:xfrm>
          <a:prstGeom prst="rect">
            <a:avLst/>
          </a:prstGeom>
        </p:spPr>
      </p:pic>
      <p:grpSp>
        <p:nvGrpSpPr>
          <p:cNvPr id="26" name="Group 25"/>
          <p:cNvGrpSpPr/>
          <p:nvPr/>
        </p:nvGrpSpPr>
        <p:grpSpPr>
          <a:xfrm>
            <a:off x="5839930" y="4720036"/>
            <a:ext cx="1638298" cy="1205345"/>
            <a:chOff x="4180604" y="4495800"/>
            <a:chExt cx="1089880" cy="1752600"/>
          </a:xfrm>
        </p:grpSpPr>
        <p:sp>
          <p:nvSpPr>
            <p:cNvPr id="28" name="TextBox 27"/>
            <p:cNvSpPr txBox="1"/>
            <p:nvPr/>
          </p:nvSpPr>
          <p:spPr>
            <a:xfrm>
              <a:off x="4180604" y="5879068"/>
              <a:ext cx="100053" cy="340068"/>
            </a:xfrm>
            <a:prstGeom prst="rect">
              <a:avLst/>
            </a:prstGeom>
            <a:noFill/>
          </p:spPr>
          <p:txBody>
            <a:bodyPr wrap="none" rtlCol="0">
              <a:spAutoFit/>
            </a:bodyPr>
            <a:lstStyle/>
            <a:p>
              <a:endParaRPr lang="en-US" dirty="0">
                <a:solidFill>
                  <a:srgbClr val="00B050"/>
                </a:solidFill>
              </a:endParaRPr>
            </a:p>
          </p:txBody>
        </p:sp>
        <p:sp>
          <p:nvSpPr>
            <p:cNvPr id="29" name="Rectangle 2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1600" y="3580694"/>
            <a:ext cx="818134" cy="818134"/>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8962" y="4902350"/>
            <a:ext cx="818134" cy="818134"/>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1361" y="3549707"/>
            <a:ext cx="818134" cy="818134"/>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2964" y="4983923"/>
            <a:ext cx="818134" cy="818134"/>
          </a:xfrm>
          <a:prstGeom prst="rect">
            <a:avLst/>
          </a:prstGeom>
        </p:spPr>
      </p:pic>
      <p:cxnSp>
        <p:nvCxnSpPr>
          <p:cNvPr id="35" name="Straight Arrow Connector 34"/>
          <p:cNvCxnSpPr/>
          <p:nvPr/>
        </p:nvCxnSpPr>
        <p:spPr>
          <a:xfrm>
            <a:off x="7521117" y="5431551"/>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flipV="1">
            <a:off x="4849489" y="4323141"/>
            <a:ext cx="959454" cy="39689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flipH="1" flipV="1">
            <a:off x="6649027" y="4322906"/>
            <a:ext cx="12911" cy="35335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flipV="1">
            <a:off x="7614931" y="4367842"/>
            <a:ext cx="1038790" cy="352194"/>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H="1">
            <a:off x="4623052" y="5451005"/>
            <a:ext cx="1185891" cy="1"/>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11031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1750"/>
                                        <p:tgtEl>
                                          <p:spTgt spid="26"/>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32"/>
                                        </p:tgtEl>
                                        <p:attrNameLst>
                                          <p:attrName>style.visibility</p:attrName>
                                        </p:attrNameLst>
                                      </p:cBhvr>
                                      <p:to>
                                        <p:strVal val="visible"/>
                                      </p:to>
                                    </p:set>
                                    <p:animEffect transition="in" filter="wheel(1)">
                                      <p:cBhvr>
                                        <p:cTn id="21" dur="1750"/>
                                        <p:tgtEl>
                                          <p:spTgt spid="32"/>
                                        </p:tgtEl>
                                      </p:cBhvr>
                                    </p:animEffect>
                                  </p:childTnLst>
                                </p:cTn>
                              </p:par>
                              <p:par>
                                <p:cTn id="22" presetID="21" presetClass="entr" presetSubtype="1" fill="hold" nodeType="withEffect">
                                  <p:stCondLst>
                                    <p:cond delay="1000"/>
                                  </p:stCondLst>
                                  <p:childTnLst>
                                    <p:set>
                                      <p:cBhvr>
                                        <p:cTn id="23" dur="1" fill="hold">
                                          <p:stCondLst>
                                            <p:cond delay="0"/>
                                          </p:stCondLst>
                                        </p:cTn>
                                        <p:tgtEl>
                                          <p:spTgt spid="33"/>
                                        </p:tgtEl>
                                        <p:attrNameLst>
                                          <p:attrName>style.visibility</p:attrName>
                                        </p:attrNameLst>
                                      </p:cBhvr>
                                      <p:to>
                                        <p:strVal val="visible"/>
                                      </p:to>
                                    </p:set>
                                    <p:animEffect transition="in" filter="wheel(1)">
                                      <p:cBhvr>
                                        <p:cTn id="24" dur="1750"/>
                                        <p:tgtEl>
                                          <p:spTgt spid="33"/>
                                        </p:tgtEl>
                                      </p:cBhvr>
                                    </p:animEffect>
                                  </p:childTnLst>
                                </p:cTn>
                              </p:par>
                              <p:par>
                                <p:cTn id="25" presetID="21" presetClass="entr" presetSubtype="1" fill="hold" nodeType="withEffect">
                                  <p:stCondLst>
                                    <p:cond delay="1000"/>
                                  </p:stCondLst>
                                  <p:childTnLst>
                                    <p:set>
                                      <p:cBhvr>
                                        <p:cTn id="26" dur="1" fill="hold">
                                          <p:stCondLst>
                                            <p:cond delay="0"/>
                                          </p:stCondLst>
                                        </p:cTn>
                                        <p:tgtEl>
                                          <p:spTgt spid="40"/>
                                        </p:tgtEl>
                                        <p:attrNameLst>
                                          <p:attrName>style.visibility</p:attrName>
                                        </p:attrNameLst>
                                      </p:cBhvr>
                                      <p:to>
                                        <p:strVal val="visible"/>
                                      </p:to>
                                    </p:set>
                                    <p:animEffect transition="in" filter="wheel(1)">
                                      <p:cBhvr>
                                        <p:cTn id="27" dur="1750"/>
                                        <p:tgtEl>
                                          <p:spTgt spid="40"/>
                                        </p:tgtEl>
                                      </p:cBhvr>
                                    </p:animEffect>
                                  </p:childTnLst>
                                </p:cTn>
                              </p:par>
                              <p:par>
                                <p:cTn id="28" presetID="21" presetClass="entr" presetSubtype="1" fill="hold" nodeType="withEffect">
                                  <p:stCondLst>
                                    <p:cond delay="1000"/>
                                  </p:stCondLst>
                                  <p:childTnLst>
                                    <p:set>
                                      <p:cBhvr>
                                        <p:cTn id="29" dur="1" fill="hold">
                                          <p:stCondLst>
                                            <p:cond delay="0"/>
                                          </p:stCondLst>
                                        </p:cTn>
                                        <p:tgtEl>
                                          <p:spTgt spid="2"/>
                                        </p:tgtEl>
                                        <p:attrNameLst>
                                          <p:attrName>style.visibility</p:attrName>
                                        </p:attrNameLst>
                                      </p:cBhvr>
                                      <p:to>
                                        <p:strVal val="visible"/>
                                      </p:to>
                                    </p:set>
                                    <p:animEffect transition="in" filter="wheel(1)">
                                      <p:cBhvr>
                                        <p:cTn id="30" dur="1750"/>
                                        <p:tgtEl>
                                          <p:spTgt spid="2"/>
                                        </p:tgtEl>
                                      </p:cBhvr>
                                    </p:animEffect>
                                  </p:childTnLst>
                                </p:cTn>
                              </p:par>
                              <p:par>
                                <p:cTn id="31" presetID="21" presetClass="entr" presetSubtype="1" fill="hold" nodeType="withEffect">
                                  <p:stCondLst>
                                    <p:cond delay="1000"/>
                                  </p:stCondLst>
                                  <p:childTnLst>
                                    <p:set>
                                      <p:cBhvr>
                                        <p:cTn id="32" dur="1" fill="hold">
                                          <p:stCondLst>
                                            <p:cond delay="0"/>
                                          </p:stCondLst>
                                        </p:cTn>
                                        <p:tgtEl>
                                          <p:spTgt spid="43"/>
                                        </p:tgtEl>
                                        <p:attrNameLst>
                                          <p:attrName>style.visibility</p:attrName>
                                        </p:attrNameLst>
                                      </p:cBhvr>
                                      <p:to>
                                        <p:strVal val="visible"/>
                                      </p:to>
                                    </p:set>
                                    <p:animEffect transition="in" filter="wheel(1)">
                                      <p:cBhvr>
                                        <p:cTn id="33" dur="1750"/>
                                        <p:tgtEl>
                                          <p:spTgt spid="43"/>
                                        </p:tgtEl>
                                      </p:cBhvr>
                                    </p:animEffect>
                                  </p:childTnLst>
                                </p:cTn>
                              </p:par>
                              <p:par>
                                <p:cTn id="34" presetID="21" presetClass="entr" presetSubtype="1" fill="hold" nodeType="withEffect">
                                  <p:stCondLst>
                                    <p:cond delay="1000"/>
                                  </p:stCondLst>
                                  <p:childTnLst>
                                    <p:set>
                                      <p:cBhvr>
                                        <p:cTn id="35" dur="1" fill="hold">
                                          <p:stCondLst>
                                            <p:cond delay="0"/>
                                          </p:stCondLst>
                                        </p:cTn>
                                        <p:tgtEl>
                                          <p:spTgt spid="23"/>
                                        </p:tgtEl>
                                        <p:attrNameLst>
                                          <p:attrName>style.visibility</p:attrName>
                                        </p:attrNameLst>
                                      </p:cBhvr>
                                      <p:to>
                                        <p:strVal val="visible"/>
                                      </p:to>
                                    </p:set>
                                    <p:animEffect transition="in" filter="wheel(1)">
                                      <p:cBhvr>
                                        <p:cTn id="36" dur="1750"/>
                                        <p:tgtEl>
                                          <p:spTgt spid="23"/>
                                        </p:tgtEl>
                                      </p:cBhvr>
                                    </p:animEffect>
                                  </p:childTnLst>
                                </p:cTn>
                              </p:par>
                              <p:par>
                                <p:cTn id="37" presetID="21" presetClass="entr" presetSubtype="1" fill="hold" nodeType="withEffect">
                                  <p:stCondLst>
                                    <p:cond delay="1000"/>
                                  </p:stCondLst>
                                  <p:childTnLst>
                                    <p:set>
                                      <p:cBhvr>
                                        <p:cTn id="38" dur="1" fill="hold">
                                          <p:stCondLst>
                                            <p:cond delay="0"/>
                                          </p:stCondLst>
                                        </p:cTn>
                                        <p:tgtEl>
                                          <p:spTgt spid="41"/>
                                        </p:tgtEl>
                                        <p:attrNameLst>
                                          <p:attrName>style.visibility</p:attrName>
                                        </p:attrNameLst>
                                      </p:cBhvr>
                                      <p:to>
                                        <p:strVal val="visible"/>
                                      </p:to>
                                    </p:set>
                                    <p:animEffect transition="in" filter="wheel(1)">
                                      <p:cBhvr>
                                        <p:cTn id="39" dur="1750"/>
                                        <p:tgtEl>
                                          <p:spTgt spid="41"/>
                                        </p:tgtEl>
                                      </p:cBhvr>
                                    </p:animEffect>
                                  </p:childTnLst>
                                </p:cTn>
                              </p:par>
                              <p:par>
                                <p:cTn id="40" presetID="21" presetClass="entr" presetSubtype="1" fill="hold" nodeType="withEffect">
                                  <p:stCondLst>
                                    <p:cond delay="1000"/>
                                  </p:stCondLst>
                                  <p:childTnLst>
                                    <p:set>
                                      <p:cBhvr>
                                        <p:cTn id="41" dur="1" fill="hold">
                                          <p:stCondLst>
                                            <p:cond delay="0"/>
                                          </p:stCondLst>
                                        </p:cTn>
                                        <p:tgtEl>
                                          <p:spTgt spid="42"/>
                                        </p:tgtEl>
                                        <p:attrNameLst>
                                          <p:attrName>style.visibility</p:attrName>
                                        </p:attrNameLst>
                                      </p:cBhvr>
                                      <p:to>
                                        <p:strVal val="visible"/>
                                      </p:to>
                                    </p:set>
                                    <p:animEffect transition="in" filter="wheel(1)">
                                      <p:cBhvr>
                                        <p:cTn id="42" dur="1750"/>
                                        <p:tgtEl>
                                          <p:spTgt spid="42"/>
                                        </p:tgtEl>
                                      </p:cBhvr>
                                    </p:animEffect>
                                  </p:childTnLst>
                                </p:cTn>
                              </p:par>
                              <p:par>
                                <p:cTn id="43" presetID="21" presetClass="entr" presetSubtype="1" fill="hold" nodeType="withEffect">
                                  <p:stCondLst>
                                    <p:cond delay="1000"/>
                                  </p:stCondLst>
                                  <p:childTnLst>
                                    <p:set>
                                      <p:cBhvr>
                                        <p:cTn id="44" dur="1" fill="hold">
                                          <p:stCondLst>
                                            <p:cond delay="0"/>
                                          </p:stCondLst>
                                        </p:cTn>
                                        <p:tgtEl>
                                          <p:spTgt spid="30"/>
                                        </p:tgtEl>
                                        <p:attrNameLst>
                                          <p:attrName>style.visibility</p:attrName>
                                        </p:attrNameLst>
                                      </p:cBhvr>
                                      <p:to>
                                        <p:strVal val="visible"/>
                                      </p:to>
                                    </p:set>
                                    <p:animEffect transition="in" filter="wheel(1)">
                                      <p:cBhvr>
                                        <p:cTn id="45" dur="1750"/>
                                        <p:tgtEl>
                                          <p:spTgt spid="30"/>
                                        </p:tgtEl>
                                      </p:cBhvr>
                                    </p:animEffect>
                                  </p:childTnLst>
                                </p:cTn>
                              </p:par>
                              <p:par>
                                <p:cTn id="46" presetID="21" presetClass="entr" presetSubtype="1" fill="hold" nodeType="withEffect">
                                  <p:stCondLst>
                                    <p:cond delay="1000"/>
                                  </p:stCondLst>
                                  <p:childTnLst>
                                    <p:set>
                                      <p:cBhvr>
                                        <p:cTn id="47" dur="1" fill="hold">
                                          <p:stCondLst>
                                            <p:cond delay="0"/>
                                          </p:stCondLst>
                                        </p:cTn>
                                        <p:tgtEl>
                                          <p:spTgt spid="31"/>
                                        </p:tgtEl>
                                        <p:attrNameLst>
                                          <p:attrName>style.visibility</p:attrName>
                                        </p:attrNameLst>
                                      </p:cBhvr>
                                      <p:to>
                                        <p:strVal val="visible"/>
                                      </p:to>
                                    </p:set>
                                    <p:animEffect transition="in" filter="wheel(1)">
                                      <p:cBhvr>
                                        <p:cTn id="48" dur="1750"/>
                                        <p:tgtEl>
                                          <p:spTgt spid="31"/>
                                        </p:tgtEl>
                                      </p:cBhvr>
                                    </p:animEffect>
                                  </p:childTnLst>
                                </p:cTn>
                              </p:par>
                              <p:par>
                                <p:cTn id="49" presetID="21" presetClass="entr" presetSubtype="1" fill="hold" nodeType="withEffect">
                                  <p:stCondLst>
                                    <p:cond delay="1000"/>
                                  </p:stCondLst>
                                  <p:childTnLst>
                                    <p:set>
                                      <p:cBhvr>
                                        <p:cTn id="50" dur="1" fill="hold">
                                          <p:stCondLst>
                                            <p:cond delay="0"/>
                                          </p:stCondLst>
                                        </p:cTn>
                                        <p:tgtEl>
                                          <p:spTgt spid="35"/>
                                        </p:tgtEl>
                                        <p:attrNameLst>
                                          <p:attrName>style.visibility</p:attrName>
                                        </p:attrNameLst>
                                      </p:cBhvr>
                                      <p:to>
                                        <p:strVal val="visible"/>
                                      </p:to>
                                    </p:set>
                                    <p:animEffect transition="in" filter="wheel(1)">
                                      <p:cBhvr>
                                        <p:cTn id="51" dur="1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948752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提案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3036050" y="1765068"/>
            <a:ext cx="8264975" cy="2640723"/>
          </a:xfrm>
          <a:prstGeom prst="rect">
            <a:avLst/>
          </a:prstGeom>
        </p:spPr>
        <p:txBody>
          <a:bodyPr wrap="square">
            <a:spAutoFit/>
          </a:bodyPr>
          <a:lstStyle/>
          <a:p>
            <a:pPr marL="571500" indent="-571500">
              <a:spcBef>
                <a:spcPct val="20000"/>
              </a:spcBef>
              <a:buFont typeface="Arial" panose="020B0604020202020204" pitchFamily="34" charset="0"/>
              <a:buChar char="•"/>
            </a:pPr>
            <a:r>
              <a:rPr lang="en-US" b="1">
                <a:solidFill>
                  <a:srgbClr val="002060"/>
                </a:solidFill>
                <a:latin typeface="Century" panose="02040604050505020304" pitchFamily="18"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Used technology .NET MVC5, AngularJS...</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Help raise charity, connecting donors, organizations, people who need help.</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C</a:t>
            </a:r>
            <a:r>
              <a:rPr lang="vi-VN">
                <a:solidFill>
                  <a:srgbClr val="002060"/>
                </a:solidFill>
                <a:latin typeface="Century" panose="02040604050505020304" pitchFamily="18" charset="0"/>
                <a:cs typeface="Times New Roman" panose="02020603050405020304" pitchFamily="18" charset="0"/>
              </a:rPr>
              <a:t>ompletely </a:t>
            </a:r>
            <a:r>
              <a:rPr lang="en-US">
                <a:solidFill>
                  <a:srgbClr val="002060"/>
                </a:solidFill>
                <a:latin typeface="Century" panose="02040604050505020304" pitchFamily="18"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b="1">
                <a:solidFill>
                  <a:srgbClr val="002060"/>
                </a:solidFill>
                <a:latin typeface="Century" panose="02040604050505020304" pitchFamily="18" charset="0"/>
                <a:ea typeface="Tahoma" panose="020B0604030504040204" pitchFamily="34" charset="0"/>
                <a:cs typeface="Times New Roman" panose="02020603050405020304" pitchFamily="18" charset="0"/>
              </a:rPr>
              <a:t>Improve team member</a:t>
            </a:r>
          </a:p>
          <a:p>
            <a:pPr marL="914400" lvl="1" indent="-457200">
              <a:spcBef>
                <a:spcPct val="20000"/>
              </a:spcBef>
              <a:buFont typeface="Wingdings" panose="05000000000000000000" pitchFamily="2" charset="2"/>
              <a:buChar char="ü"/>
            </a:pPr>
            <a:r>
              <a:rPr lang="en-US">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solidFill>
                  <a:srgbClr val="002060"/>
                </a:solidFill>
                <a:latin typeface="Century" panose="02040604050505020304" pitchFamily="18" charset="0"/>
                <a:cs typeface="Times New Roman" panose="02020603050405020304" pitchFamily="18" charset="0"/>
              </a:rPr>
              <a:t>Development, management, teamwork skill</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Technical experience</a:t>
            </a:r>
            <a:endParaRPr lang="en-US"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0693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nodeType="with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fade">
                                      <p:cBhvr>
                                        <p:cTn id="13" dur="1000"/>
                                        <p:tgtEl>
                                          <p:spTgt spid="24">
                                            <p:txEl>
                                              <p:pRg st="0" end="0"/>
                                            </p:txEl>
                                          </p:spTgt>
                                        </p:tgtEl>
                                      </p:cBhvr>
                                    </p:animEffect>
                                    <p:anim calcmode="lin" valueType="num">
                                      <p:cBhvr>
                                        <p:cTn id="14"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4">
                                            <p:txEl>
                                              <p:pRg st="1" end="1"/>
                                            </p:txEl>
                                          </p:spTgt>
                                        </p:tgtEl>
                                        <p:attrNameLst>
                                          <p:attrName>style.visibility</p:attrName>
                                        </p:attrNameLst>
                                      </p:cBhvr>
                                      <p:to>
                                        <p:strVal val="visible"/>
                                      </p:to>
                                    </p:set>
                                    <p:animEffect transition="in" filter="fade">
                                      <p:cBhvr>
                                        <p:cTn id="18" dur="1000"/>
                                        <p:tgtEl>
                                          <p:spTgt spid="24">
                                            <p:txEl>
                                              <p:pRg st="1" end="1"/>
                                            </p:txEl>
                                          </p:spTgt>
                                        </p:tgtEl>
                                      </p:cBhvr>
                                    </p:animEffect>
                                    <p:anim calcmode="lin" valueType="num">
                                      <p:cBhvr>
                                        <p:cTn id="19"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4">
                                            <p:txEl>
                                              <p:pRg st="2" end="2"/>
                                            </p:txEl>
                                          </p:spTgt>
                                        </p:tgtEl>
                                        <p:attrNameLst>
                                          <p:attrName>style.visibility</p:attrName>
                                        </p:attrNameLst>
                                      </p:cBhvr>
                                      <p:to>
                                        <p:strVal val="visible"/>
                                      </p:to>
                                    </p:set>
                                    <p:animEffect transition="in" filter="fade">
                                      <p:cBhvr>
                                        <p:cTn id="23" dur="1000"/>
                                        <p:tgtEl>
                                          <p:spTgt spid="24">
                                            <p:txEl>
                                              <p:pRg st="2" end="2"/>
                                            </p:txEl>
                                          </p:spTgt>
                                        </p:tgtEl>
                                      </p:cBhvr>
                                    </p:animEffect>
                                    <p:anim calcmode="lin" valueType="num">
                                      <p:cBhvr>
                                        <p:cTn id="2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1000"/>
                                        <p:tgtEl>
                                          <p:spTgt spid="24">
                                            <p:txEl>
                                              <p:pRg st="3" end="3"/>
                                            </p:txEl>
                                          </p:spTgt>
                                        </p:tgtEl>
                                      </p:cBhvr>
                                    </p:animEffect>
                                    <p:anim calcmode="lin" valueType="num">
                                      <p:cBhvr>
                                        <p:cTn id="2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1"/>
  <p:tag name="ARTICULATE_REFERENCE_ID" val="0786887e-ceca-4d31-b291-f09d62e939da"/>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1180950-\\psf\dropbox\downloads\simple_tabs.pptx"/>
  <p:tag name="ARTICULATE_PRESENTER_VERSION" val="8"/>
  <p:tag name="ARTICULATE_USED_PAGE_ORIENTATION" val="1"/>
  <p:tag name="ARTICULATE_USED_PAGE_SIZE" val="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256"/>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7"/>
  <p:tag name="ARTICULATE_USED_LAYOUT" val="7"/>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UDIO_ID" val="257"/>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9"/>
  <p:tag name="ARTICULATE_PREV_BUTTON_ID" val="259"/>
  <p:tag name="ARTICULATE_USED_LAYOUT" val="7"/>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63"/>
  <p:tag name="ARTICULATE_USED_LAYOUT" val="7"/>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heme/theme1.xml><?xml version="1.0" encoding="utf-8"?>
<a:theme xmlns:a="http://schemas.openxmlformats.org/drawingml/2006/main" name="Office Theme">
  <a:themeElements>
    <a:clrScheme name="Simple Tabs">
      <a:dk1>
        <a:sysClr val="windowText" lastClr="000000"/>
      </a:dk1>
      <a:lt1>
        <a:sysClr val="window" lastClr="FFFFFF"/>
      </a:lt1>
      <a:dk2>
        <a:srgbClr val="000000"/>
      </a:dk2>
      <a:lt2>
        <a:srgbClr val="F3F3F3"/>
      </a:lt2>
      <a:accent1>
        <a:srgbClr val="92A8D1"/>
      </a:accent1>
      <a:accent2>
        <a:srgbClr val="000000"/>
      </a:accent2>
      <a:accent3>
        <a:srgbClr val="9AA07C"/>
      </a:accent3>
      <a:accent4>
        <a:srgbClr val="DEC05E"/>
      </a:accent4>
      <a:accent5>
        <a:srgbClr val="7F7F7F"/>
      </a:accent5>
      <a:accent6>
        <a:srgbClr val="D8D8D8"/>
      </a:accent6>
      <a:hlink>
        <a:srgbClr val="F49100"/>
      </a:hlink>
      <a:folHlink>
        <a:srgbClr val="85DFD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1443</TotalTime>
  <Words>1633</Words>
  <Application>Microsoft Office PowerPoint</Application>
  <PresentationFormat>Widescreen</PresentationFormat>
  <Paragraphs>417</Paragraphs>
  <Slides>39</Slides>
  <Notes>39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39</vt:i4>
      </vt:variant>
    </vt:vector>
  </HeadingPairs>
  <TitlesOfParts>
    <vt:vector size="53" baseType="lpstr">
      <vt:lpstr>MS Mincho</vt:lpstr>
      <vt:lpstr>ＭＳ Ｐゴシック</vt:lpstr>
      <vt:lpstr>Roboto Condensed</vt:lpstr>
      <vt:lpstr>Roboto Condensed Light</vt:lpstr>
      <vt:lpstr>Arial</vt:lpstr>
      <vt:lpstr>Calibri</vt:lpstr>
      <vt:lpstr>Calibri Light</vt:lpstr>
      <vt:lpstr>Century</vt:lpstr>
      <vt:lpstr>Courier New</vt:lpstr>
      <vt:lpstr>Tahoma</vt:lpstr>
      <vt:lpstr>Times New Roman</vt:lpstr>
      <vt:lpstr>Wingdings</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Nghĩa Đào Trọng</cp:lastModifiedBy>
  <cp:revision>242</cp:revision>
  <dcterms:created xsi:type="dcterms:W3CDTF">2016-11-02T19:55:03Z</dcterms:created>
  <dcterms:modified xsi:type="dcterms:W3CDTF">2016-12-13T05:59:52Z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AA6617FE-5631-457B-AA3C-3C19B200D3A9</vt:lpwstr>
  </property>
  <property fmtid="{D5CDD505-2E9C-101B-9397-08002B2CF9AE}" pid="6" name="ArticulateProjectFull">
    <vt:lpwstr>\\Mac\Dropbox\Downloads\Simple_tabs.ppta</vt:lpwstr>
  </property>
</Properties>
</file>